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 Krošlák" userId="ff2556cf87750fe6" providerId="LiveId" clId="{0E6A2F65-69B8-4EF7-97AF-3AFF3F70DFD9}"/>
    <pc:docChg chg="modSld">
      <pc:chgData name="Max Krošlák" userId="ff2556cf87750fe6" providerId="LiveId" clId="{0E6A2F65-69B8-4EF7-97AF-3AFF3F70DFD9}" dt="2025-05-12T13:21:06.387" v="14" actId="20577"/>
      <pc:docMkLst>
        <pc:docMk/>
      </pc:docMkLst>
      <pc:sldChg chg="modSp mod">
        <pc:chgData name="Max Krošlák" userId="ff2556cf87750fe6" providerId="LiveId" clId="{0E6A2F65-69B8-4EF7-97AF-3AFF3F70DFD9}" dt="2025-05-12T13:21:06.387" v="14" actId="20577"/>
        <pc:sldMkLst>
          <pc:docMk/>
          <pc:sldMk cId="4045939492" sldId="258"/>
        </pc:sldMkLst>
        <pc:spChg chg="mod">
          <ac:chgData name="Max Krošlák" userId="ff2556cf87750fe6" providerId="LiveId" clId="{0E6A2F65-69B8-4EF7-97AF-3AFF3F70DFD9}" dt="2025-05-12T13:21:06.387" v="14" actId="20577"/>
          <ac:spMkLst>
            <pc:docMk/>
            <pc:sldMk cId="4045939492" sldId="258"/>
            <ac:spMk id="3" creationId="{520D1CBF-8BCE-3BE3-9585-B678C62410E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ov a po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nuka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s názvom ponuk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alebo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30">
            <a:extLst>
              <a:ext uri="{FF2B5EF4-FFF2-40B4-BE49-F238E27FC236}">
                <a16:creationId xmlns:a16="http://schemas.microsoft.com/office/drawing/2014/main" id="{27577DEC-D9A5-404D-9789-702F4319B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4" name="Group 32">
            <a:extLst>
              <a:ext uri="{FF2B5EF4-FFF2-40B4-BE49-F238E27FC236}">
                <a16:creationId xmlns:a16="http://schemas.microsoft.com/office/drawing/2014/main" id="{CEEA9366-CEA8-4F23-B065-4337F0D8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4A03D6-39B4-4278-9BE1-A07E02449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34">
              <a:extLst>
                <a:ext uri="{FF2B5EF4-FFF2-40B4-BE49-F238E27FC236}">
                  <a16:creationId xmlns:a16="http://schemas.microsoft.com/office/drawing/2014/main" id="{FBE459AF-3736-4886-82E0-9B5DA427B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23">
              <a:extLst>
                <a:ext uri="{FF2B5EF4-FFF2-40B4-BE49-F238E27FC236}">
                  <a16:creationId xmlns:a16="http://schemas.microsoft.com/office/drawing/2014/main" id="{4B6B88EF-180C-4E39-8A3F-A52E87110C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6" name="Rectangle 25">
              <a:extLst>
                <a:ext uri="{FF2B5EF4-FFF2-40B4-BE49-F238E27FC236}">
                  <a16:creationId xmlns:a16="http://schemas.microsoft.com/office/drawing/2014/main" id="{52DFAACF-64D0-4621-8FF4-E2F03C3E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36611FF0-65B3-49DB-97C6-1B72AAD0F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7" name="Rectangle 27">
              <a:extLst>
                <a:ext uri="{FF2B5EF4-FFF2-40B4-BE49-F238E27FC236}">
                  <a16:creationId xmlns:a16="http://schemas.microsoft.com/office/drawing/2014/main" id="{0F7407FE-86B1-4890-9D80-9406FBF29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0" name="Rectangle 29">
              <a:extLst>
                <a:ext uri="{FF2B5EF4-FFF2-40B4-BE49-F238E27FC236}">
                  <a16:creationId xmlns:a16="http://schemas.microsoft.com/office/drawing/2014/main" id="{EBD42D5B-8F87-45B3-98B3-C66944F92E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8" name="Isosceles Triangle 40">
              <a:extLst>
                <a:ext uri="{FF2B5EF4-FFF2-40B4-BE49-F238E27FC236}">
                  <a16:creationId xmlns:a16="http://schemas.microsoft.com/office/drawing/2014/main" id="{F5E04699-59E1-4468-9E7C-83070EEB4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42" name="Isosceles Triangle 41">
              <a:extLst>
                <a:ext uri="{FF2B5EF4-FFF2-40B4-BE49-F238E27FC236}">
                  <a16:creationId xmlns:a16="http://schemas.microsoft.com/office/drawing/2014/main" id="{F2AE8F13-9A52-4D7F-9637-321EA7CF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3" name="Podnadpis 2">
            <a:extLst>
              <a:ext uri="{FF2B5EF4-FFF2-40B4-BE49-F238E27FC236}">
                <a16:creationId xmlns:a16="http://schemas.microsoft.com/office/drawing/2014/main" id="{946A3BA8-FD8A-0467-2A6D-29D1FB8CED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sk-SK">
                <a:solidFill>
                  <a:schemeClr val="tx1"/>
                </a:solidFill>
              </a:rPr>
              <a:t>Max Krošlák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E898D40-5548-BC4E-5E2D-ABC04B203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Syst</a:t>
            </a:r>
            <a:r>
              <a:rPr lang="sk-SK"/>
              <a:t>ém na hodnotenie reštaurácií</a:t>
            </a:r>
          </a:p>
        </p:txBody>
      </p:sp>
    </p:spTree>
    <p:extLst>
      <p:ext uri="{BB962C8B-B14F-4D97-AF65-F5344CB8AC3E}">
        <p14:creationId xmlns:p14="http://schemas.microsoft.com/office/powerpoint/2010/main" val="2048062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1FE1B9E6-9F1B-F215-1DD6-AACA3EB0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Popis projektu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5B5B3D8-EB36-FC3E-60C4-C44D41065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Cieľom aplikácie je poskytnúť spoľahlivý nástroj na hodnotenie gastronomických podnikov, ale taktiež aj ich vyhľadávanie, či už podľa mena, alebo typu kuchyne.</a:t>
            </a:r>
          </a:p>
        </p:txBody>
      </p:sp>
    </p:spTree>
    <p:extLst>
      <p:ext uri="{BB962C8B-B14F-4D97-AF65-F5344CB8AC3E}">
        <p14:creationId xmlns:p14="http://schemas.microsoft.com/office/powerpoint/2010/main" val="2690905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B10629D3-21CA-6872-54CB-D159A1B67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Použité technológie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20D1CBF-8BCE-3BE3-9585-B678C6241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Klient: </a:t>
            </a:r>
            <a:r>
              <a:rPr lang="sk-SK" dirty="0" err="1"/>
              <a:t>React</a:t>
            </a:r>
            <a:r>
              <a:rPr lang="sk-SK" dirty="0"/>
              <a:t>, HTML5, </a:t>
            </a:r>
            <a:r>
              <a:rPr lang="en-US" dirty="0"/>
              <a:t>Type</a:t>
            </a:r>
            <a:r>
              <a:rPr lang="sk-SK" dirty="0" err="1"/>
              <a:t>Script</a:t>
            </a:r>
            <a:r>
              <a:rPr lang="sk-SK" dirty="0"/>
              <a:t>, CSS</a:t>
            </a:r>
          </a:p>
          <a:p>
            <a:r>
              <a:rPr lang="sk-SK" dirty="0"/>
              <a:t>Server: Node.js, JavaScript, express.js</a:t>
            </a:r>
          </a:p>
          <a:p>
            <a:r>
              <a:rPr lang="sk-SK" dirty="0"/>
              <a:t>Databáza: </a:t>
            </a:r>
            <a:r>
              <a:rPr lang="sk-SK" dirty="0" err="1"/>
              <a:t>PostgreSQL</a:t>
            </a:r>
            <a:r>
              <a:rPr lang="sk-SK" dirty="0"/>
              <a:t> 1</a:t>
            </a:r>
            <a:r>
              <a:rPr lang="en-US" dirty="0"/>
              <a:t>7</a:t>
            </a:r>
            <a:endParaRPr lang="sk-SK" dirty="0"/>
          </a:p>
          <a:p>
            <a:r>
              <a:rPr lang="sk-SK" dirty="0"/>
              <a:t>Rozhranie klient server: </a:t>
            </a:r>
            <a:r>
              <a:rPr lang="sk-SK" dirty="0" err="1"/>
              <a:t>RestAPI</a:t>
            </a:r>
            <a:endParaRPr lang="sk-SK" dirty="0"/>
          </a:p>
          <a:p>
            <a:r>
              <a:rPr lang="sk-SK" dirty="0" err="1"/>
              <a:t>Hosting</a:t>
            </a:r>
            <a:r>
              <a:rPr lang="sk-SK" dirty="0"/>
              <a:t>: render.com</a:t>
            </a:r>
          </a:p>
          <a:p>
            <a:r>
              <a:rPr lang="sk-SK" dirty="0"/>
              <a:t>Podporované prehliadače: Chrome</a:t>
            </a:r>
            <a:r>
              <a:rPr lang="en-US"/>
              <a:t>, Firefox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045939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0A8DF983-103F-3EB8-59FD-10293426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Funkcionalita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0646FBA-E33C-C305-3F43-61FDC9A17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Registrácia, prihlásenie</a:t>
            </a:r>
          </a:p>
          <a:p>
            <a:r>
              <a:rPr lang="sk-SK" dirty="0"/>
              <a:t>Vyhľadávanie, filtrovanie</a:t>
            </a:r>
          </a:p>
          <a:p>
            <a:r>
              <a:rPr lang="sk-SK" dirty="0"/>
              <a:t>Pridávanie recenzií</a:t>
            </a:r>
          </a:p>
          <a:p>
            <a:r>
              <a:rPr lang="sk-SK" dirty="0"/>
              <a:t>Čítanie recenzií</a:t>
            </a:r>
          </a:p>
          <a:p>
            <a:r>
              <a:rPr lang="sk-SK" dirty="0"/>
              <a:t>Mazanie vlastných recenzií</a:t>
            </a:r>
          </a:p>
          <a:p>
            <a:r>
              <a:rPr lang="sk-SK" dirty="0"/>
              <a:t>Admin</a:t>
            </a:r>
          </a:p>
          <a:p>
            <a:r>
              <a:rPr lang="sk-SK" dirty="0"/>
              <a:t>Vytváranie/ mazanie reštaurácií</a:t>
            </a:r>
          </a:p>
          <a:p>
            <a:r>
              <a:rPr lang="sk-SK" dirty="0"/>
              <a:t>Mazanie používateľov, pridávanie adminov</a:t>
            </a:r>
          </a:p>
          <a:p>
            <a:r>
              <a:rPr lang="sk-SK" dirty="0"/>
              <a:t>Regulovanie obsahu</a:t>
            </a:r>
          </a:p>
        </p:txBody>
      </p:sp>
    </p:spTree>
    <p:extLst>
      <p:ext uri="{BB962C8B-B14F-4D97-AF65-F5344CB8AC3E}">
        <p14:creationId xmlns:p14="http://schemas.microsoft.com/office/powerpoint/2010/main" val="13481700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2598CA54-330D-5592-AD70-3253F9C0C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Zhodnotenie práce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763A70-F822-0723-728E-7EA744004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 err="1"/>
              <a:t>React</a:t>
            </a:r>
            <a:r>
              <a:rPr lang="sk-SK" dirty="0"/>
              <a:t> bol zo začiatku náročný</a:t>
            </a:r>
          </a:p>
          <a:p>
            <a:r>
              <a:rPr lang="sk-SK" dirty="0"/>
              <a:t>Problém s </a:t>
            </a:r>
            <a:r>
              <a:rPr lang="sk-SK" dirty="0" err="1"/>
              <a:t>backendom</a:t>
            </a:r>
            <a:endParaRPr lang="sk-SK" dirty="0"/>
          </a:p>
          <a:p>
            <a:r>
              <a:rPr lang="sk-SK" dirty="0"/>
              <a:t>Časový plán niekedy nebol splnený</a:t>
            </a:r>
          </a:p>
          <a:p>
            <a:r>
              <a:rPr lang="sk-SK" dirty="0"/>
              <a:t>Ciele boli dosiahnuté všetky, akurát ich implementácia nebola ideálna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0423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sk-SK"/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8839E57F-1159-8BC9-764D-AB1FB72A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sk-SK" dirty="0"/>
              <a:t>Čo pridať</a:t>
            </a:r>
            <a:r>
              <a:rPr lang="sk-SK"/>
              <a:t>/ zlepšiť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726640-074C-22D0-51C2-ABF0BC872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rPr lang="sk-SK" dirty="0"/>
              <a:t>Lepší admin interface</a:t>
            </a:r>
          </a:p>
          <a:p>
            <a:r>
              <a:rPr lang="sk-SK" dirty="0"/>
              <a:t>Admin si nevie k užívateľovi vypísať aj jeho recenzie</a:t>
            </a:r>
          </a:p>
          <a:p>
            <a:r>
              <a:rPr lang="sk-SK" dirty="0"/>
              <a:t>Používateľa si môže vyhľadať iba ak pozná jeho meno</a:t>
            </a:r>
          </a:p>
        </p:txBody>
      </p:sp>
    </p:spTree>
    <p:extLst>
      <p:ext uri="{BB962C8B-B14F-4D97-AF65-F5344CB8AC3E}">
        <p14:creationId xmlns:p14="http://schemas.microsoft.com/office/powerpoint/2010/main" val="30984626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184</TotalTime>
  <Words>155</Words>
  <Application>Microsoft Office PowerPoint</Application>
  <PresentationFormat>Širokouhlá</PresentationFormat>
  <Paragraphs>30</Paragraphs>
  <Slides>6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Fazeta</vt:lpstr>
      <vt:lpstr>Systém na hodnotenie reštaurácií</vt:lpstr>
      <vt:lpstr>Popis projektu</vt:lpstr>
      <vt:lpstr>Použité technológie</vt:lpstr>
      <vt:lpstr>Funkcionalita</vt:lpstr>
      <vt:lpstr>Zhodnotenie práce</vt:lpstr>
      <vt:lpstr>Čo pridať/ zlepšiť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Krošlák</dc:creator>
  <cp:lastModifiedBy>Max Krošlák</cp:lastModifiedBy>
  <cp:revision>1</cp:revision>
  <dcterms:created xsi:type="dcterms:W3CDTF">2025-05-10T18:33:52Z</dcterms:created>
  <dcterms:modified xsi:type="dcterms:W3CDTF">2025-05-12T13:21:07Z</dcterms:modified>
</cp:coreProperties>
</file>