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06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CF91-B9ED-4598-B26B-194C41B8EB3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9F262-C5D2-4E3E-AB12-C06242961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9F262-C5D2-4E3E-AB12-C06242961B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9F262-C5D2-4E3E-AB12-C06242961B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4A23B2F-AAFF-422A-9567-CFF7F81519B5}"/>
              </a:ext>
            </a:extLst>
          </p:cNvPr>
          <p:cNvSpPr txBox="1">
            <a:spLocks/>
          </p:cNvSpPr>
          <p:nvPr/>
        </p:nvSpPr>
        <p:spPr>
          <a:xfrm>
            <a:off x="3552507" y="2321001"/>
            <a:ext cx="382746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/>
              <a:t>43 Million</a:t>
            </a:r>
            <a:endParaRPr lang="he-IL" sz="6600" b="1" dirty="0"/>
          </a:p>
        </p:txBody>
      </p:sp>
    </p:spTree>
    <p:extLst>
      <p:ext uri="{BB962C8B-B14F-4D97-AF65-F5344CB8AC3E}">
        <p14:creationId xmlns:p14="http://schemas.microsoft.com/office/powerpoint/2010/main" val="170024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Hold an Effective Zoom Meeting | ACHIEVE Centre for Leadership">
            <a:extLst>
              <a:ext uri="{FF2B5EF4-FFF2-40B4-BE49-F238E27FC236}">
                <a16:creationId xmlns:a16="http://schemas.microsoft.com/office/drawing/2014/main" id="{B66065B6-D782-454F-89B6-3A6009CF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5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250220-EA58-1DF1-BCD9-5F6B5DB5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41020"/>
            <a:ext cx="10131425" cy="1456267"/>
          </a:xfrm>
        </p:spPr>
        <p:txBody>
          <a:bodyPr/>
          <a:lstStyle/>
          <a:p>
            <a:r>
              <a:rPr lang="en-US" b="1" dirty="0"/>
              <a:t>Tune Camera</a:t>
            </a:r>
            <a:endParaRPr lang="he-IL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8C1E4D-F47F-C983-EA0D-A72773CCDD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84" y="2426737"/>
            <a:ext cx="3063631" cy="2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d Rendering Head Voice Recognition System of Blue Ground Stock Photo -  Image of colors, selectivefocus: 128508224">
            <a:extLst>
              <a:ext uri="{FF2B5EF4-FFF2-40B4-BE49-F238E27FC236}">
                <a16:creationId xmlns:a16="http://schemas.microsoft.com/office/drawing/2014/main" id="{8BFE075A-14CB-4B34-A3E2-00077380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68" y="2489439"/>
            <a:ext cx="3063631" cy="18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08C99727-9083-A967-1E32-BE4C0E9A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96" y="2426737"/>
            <a:ext cx="1901346" cy="20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29FD-3EE8-4094-A302-B3587644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341E-DEC9-46E1-B1A3-4D4C0E18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41FBE18-910E-E003-517E-E3F66B68EA3C}"/>
              </a:ext>
            </a:extLst>
          </p:cNvPr>
          <p:cNvSpPr txBox="1">
            <a:spLocks/>
          </p:cNvSpPr>
          <p:nvPr/>
        </p:nvSpPr>
        <p:spPr>
          <a:xfrm>
            <a:off x="1007173" y="1071418"/>
            <a:ext cx="8825658" cy="988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Who are We</a:t>
            </a:r>
            <a:endParaRPr lang="he-IL" dirty="0"/>
          </a:p>
        </p:txBody>
      </p:sp>
      <p:sp>
        <p:nvSpPr>
          <p:cNvPr id="9" name="כותרת משנה 2">
            <a:extLst>
              <a:ext uri="{FF2B5EF4-FFF2-40B4-BE49-F238E27FC236}">
                <a16:creationId xmlns:a16="http://schemas.microsoft.com/office/drawing/2014/main" id="{A86A730A-B79C-A73D-32B6-A208DFB0CB94}"/>
              </a:ext>
            </a:extLst>
          </p:cNvPr>
          <p:cNvSpPr txBox="1">
            <a:spLocks/>
          </p:cNvSpPr>
          <p:nvPr/>
        </p:nvSpPr>
        <p:spPr>
          <a:xfrm>
            <a:off x="1154955" y="2493817"/>
            <a:ext cx="8973440" cy="139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Math and Computer Science students.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1585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1053</TotalTime>
  <Words>16</Words>
  <Application>Microsoft Office PowerPoint</Application>
  <PresentationFormat>מסך רחב</PresentationFormat>
  <Paragraphs>7</Paragraphs>
  <Slides>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שמימי</vt:lpstr>
      <vt:lpstr>מצגת של PowerPoint‏</vt:lpstr>
      <vt:lpstr>מצגת של PowerPoint‏</vt:lpstr>
      <vt:lpstr>Tune Camera</vt:lpstr>
      <vt:lpstr>Demo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how many blind people are there around the world?</dc:title>
  <dc:creator>Maayan Abramov</dc:creator>
  <cp:lastModifiedBy>Maayan Abramov</cp:lastModifiedBy>
  <cp:revision>6</cp:revision>
  <dcterms:created xsi:type="dcterms:W3CDTF">2022-05-19T12:10:40Z</dcterms:created>
  <dcterms:modified xsi:type="dcterms:W3CDTF">2022-05-20T07:22:46Z</dcterms:modified>
</cp:coreProperties>
</file>