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2" r:id="rId5"/>
    <p:sldId id="273" r:id="rId6"/>
    <p:sldId id="278" r:id="rId7"/>
    <p:sldId id="274" r:id="rId8"/>
    <p:sldId id="266" r:id="rId9"/>
    <p:sldId id="263" r:id="rId10"/>
    <p:sldId id="271" r:id="rId11"/>
    <p:sldId id="270" r:id="rId12"/>
    <p:sldId id="269" r:id="rId13"/>
    <p:sldId id="262" r:id="rId14"/>
    <p:sldId id="257" r:id="rId15"/>
    <p:sldId id="260" r:id="rId16"/>
    <p:sldId id="258" r:id="rId17"/>
    <p:sldId id="259" r:id="rId18"/>
    <p:sldId id="275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7" d="100"/>
          <a:sy n="17" d="100"/>
        </p:scale>
        <p:origin x="-2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EA25-5F70-9145-9C84-7BD970D17CB3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A6E5-C33A-964E-B36B-D441ABAC8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Data Citation Examples from the Life Sciences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66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10 at 16.4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0" y="1678466"/>
            <a:ext cx="8141855" cy="4892052"/>
          </a:xfrm>
          <a:prstGeom prst="rect">
            <a:avLst/>
          </a:prstGeom>
          <a:ln>
            <a:solidFill>
              <a:srgbClr val="A6A6A6"/>
            </a:solidFill>
          </a:ln>
        </p:spPr>
      </p:pic>
      <p:pic>
        <p:nvPicPr>
          <p:cNvPr id="3" name="Picture 2" descr="Screen Shot 2013-09-10 at 16.4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36" y="3722887"/>
            <a:ext cx="7676573" cy="19898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 cmpd="sng">
            <a:solidFill>
              <a:schemeClr val="bg1">
                <a:lumMod val="6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Screen Shot 2013-09-10 at 16.4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0" y="333664"/>
            <a:ext cx="1905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29 at 09.3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4" y="2171700"/>
            <a:ext cx="7213600" cy="35052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Picture 2" descr="Screen Shot 2013-09-10 at 16.3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4" y="541482"/>
            <a:ext cx="6692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10 at 16.37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4" y="1177636"/>
            <a:ext cx="6961706" cy="5489864"/>
          </a:xfrm>
          <a:prstGeom prst="rect">
            <a:avLst/>
          </a:prstGeom>
        </p:spPr>
      </p:pic>
      <p:pic>
        <p:nvPicPr>
          <p:cNvPr id="3" name="Picture 2" descr="Screen Shot 2013-09-10 at 16.37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237439"/>
            <a:ext cx="5463309" cy="94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7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21" y="2962905"/>
            <a:ext cx="6582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Arial"/>
                <a:cs typeface="Arial"/>
              </a:rPr>
              <a:t>Examples of Implementations of Data Citations </a:t>
            </a:r>
            <a:endParaRPr lang="en-US" sz="2400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sz="2400" dirty="0">
                <a:solidFill>
                  <a:srgbClr val="595959"/>
                </a:solidFill>
                <a:latin typeface="Arial"/>
                <a:cs typeface="Arial"/>
              </a:rPr>
              <a:t>Reference Lists  </a:t>
            </a:r>
          </a:p>
        </p:txBody>
      </p:sp>
    </p:spTree>
    <p:extLst>
      <p:ext uri="{BB962C8B-B14F-4D97-AF65-F5344CB8AC3E}">
        <p14:creationId xmlns:p14="http://schemas.microsoft.com/office/powerpoint/2010/main" val="197185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9-06 at 13.17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8" y="2119775"/>
            <a:ext cx="8493455" cy="2275033"/>
          </a:xfrm>
          <a:prstGeom prst="rect">
            <a:avLst/>
          </a:prstGeom>
        </p:spPr>
      </p:pic>
      <p:pic>
        <p:nvPicPr>
          <p:cNvPr id="7" name="Picture 6" descr="Screen Shot 2013-09-06 at 13.18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4" y="4869043"/>
            <a:ext cx="4089400" cy="508000"/>
          </a:xfrm>
          <a:prstGeom prst="rect">
            <a:avLst/>
          </a:prstGeom>
        </p:spPr>
      </p:pic>
      <p:pic>
        <p:nvPicPr>
          <p:cNvPr id="8" name="Picture 7" descr="Screen Shot 2013-09-06 at 13.18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6" y="1844462"/>
            <a:ext cx="1244600" cy="393700"/>
          </a:xfrm>
          <a:prstGeom prst="rect">
            <a:avLst/>
          </a:prstGeom>
        </p:spPr>
      </p:pic>
      <p:pic>
        <p:nvPicPr>
          <p:cNvPr id="9" name="Picture 8" descr="Screen Shot 2013-09-06 at 13.19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8" y="225555"/>
            <a:ext cx="6438900" cy="1092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5862" y="6439198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/articles/PMC3661987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889" y="5908586"/>
            <a:ext cx="3917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  <a:latin typeface="Arial"/>
                <a:cs typeface="Arial"/>
              </a:rPr>
              <a:t>&lt;mixed-citation publication-type="other"&gt;</a:t>
            </a:r>
            <a:endParaRPr lang="en-US" sz="16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877" y="4509791"/>
            <a:ext cx="36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reference list: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985" y="1555770"/>
            <a:ext cx="252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text: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7303" y="5578232"/>
            <a:ext cx="3486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Tagged in reference list as:  </a:t>
            </a:r>
          </a:p>
        </p:txBody>
      </p:sp>
      <p:sp>
        <p:nvSpPr>
          <p:cNvPr id="18" name="Oval 17"/>
          <p:cNvSpPr/>
          <p:nvPr/>
        </p:nvSpPr>
        <p:spPr>
          <a:xfrm>
            <a:off x="1925053" y="3124718"/>
            <a:ext cx="1013227" cy="503987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1939" y="6381406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/articles/PMC3646594</a:t>
            </a:r>
          </a:p>
        </p:txBody>
      </p:sp>
      <p:pic>
        <p:nvPicPr>
          <p:cNvPr id="4" name="Picture 3" descr="Screen Shot 2013-09-06 at 14.17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51" y="300038"/>
            <a:ext cx="6477000" cy="1117600"/>
          </a:xfrm>
          <a:prstGeom prst="rect">
            <a:avLst/>
          </a:prstGeom>
        </p:spPr>
      </p:pic>
      <p:pic>
        <p:nvPicPr>
          <p:cNvPr id="8" name="Picture 7" descr="Screen Shot 2013-09-06 at 14.1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3" y="4051934"/>
            <a:ext cx="7150100" cy="673100"/>
          </a:xfrm>
          <a:prstGeom prst="rect">
            <a:avLst/>
          </a:prstGeom>
        </p:spPr>
      </p:pic>
      <p:pic>
        <p:nvPicPr>
          <p:cNvPr id="9" name="Picture 8" descr="Screen Shot 2013-09-06 at 14.19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3" y="2038057"/>
            <a:ext cx="7200900" cy="1511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92851" y="5285283"/>
            <a:ext cx="3985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&lt;mixed-citation publication-type="thesis"&gt;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627" y="1637947"/>
            <a:ext cx="252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text: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7268" y="3696292"/>
            <a:ext cx="36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reference list: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2465" y="4974348"/>
            <a:ext cx="3486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Tagged in reference list as:  </a:t>
            </a:r>
          </a:p>
        </p:txBody>
      </p:sp>
      <p:sp>
        <p:nvSpPr>
          <p:cNvPr id="16" name="Oval 15"/>
          <p:cNvSpPr/>
          <p:nvPr/>
        </p:nvSpPr>
        <p:spPr>
          <a:xfrm>
            <a:off x="5777990" y="3124718"/>
            <a:ext cx="1013227" cy="503987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93934" y="6529918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/articles/PMC3722494</a:t>
            </a:r>
          </a:p>
        </p:txBody>
      </p:sp>
      <p:pic>
        <p:nvPicPr>
          <p:cNvPr id="4" name="Picture 3" descr="Screen Shot 2013-09-06 at 13.2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5" y="1676289"/>
            <a:ext cx="7124700" cy="1841500"/>
          </a:xfrm>
          <a:prstGeom prst="rect">
            <a:avLst/>
          </a:prstGeom>
        </p:spPr>
      </p:pic>
      <p:pic>
        <p:nvPicPr>
          <p:cNvPr id="5" name="Picture 4" descr="Screen Shot 2013-09-06 at 13.24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9" y="3920055"/>
            <a:ext cx="6527800" cy="444500"/>
          </a:xfrm>
          <a:prstGeom prst="rect">
            <a:avLst/>
          </a:prstGeom>
        </p:spPr>
      </p:pic>
      <p:pic>
        <p:nvPicPr>
          <p:cNvPr id="12" name="Picture 11" descr="Screen Shot 2013-09-06 at 13.25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5" y="5796738"/>
            <a:ext cx="6794500" cy="622300"/>
          </a:xfrm>
          <a:prstGeom prst="rect">
            <a:avLst/>
          </a:prstGeom>
        </p:spPr>
      </p:pic>
      <p:pic>
        <p:nvPicPr>
          <p:cNvPr id="13" name="Picture 12" descr="Screen Shot 2013-09-06 at 13.27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2" y="103278"/>
            <a:ext cx="7366000" cy="1155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3687" y="4774213"/>
            <a:ext cx="4282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&lt;mixed-citation publication-type="webpage"&gt;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3687" y="5430459"/>
            <a:ext cx="6198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Also in </a:t>
            </a:r>
            <a:r>
              <a:rPr lang="en-US" sz="2000" b="1" dirty="0" smtClean="0">
                <a:latin typeface="Arial"/>
                <a:cs typeface="Arial"/>
              </a:rPr>
              <a:t>this reference </a:t>
            </a:r>
            <a:r>
              <a:rPr lang="en-US" sz="2000" b="1" dirty="0">
                <a:latin typeface="Arial"/>
                <a:cs typeface="Arial"/>
              </a:rPr>
              <a:t>list: </a:t>
            </a:r>
            <a:r>
              <a:rPr lang="en-US" sz="2000" b="1" dirty="0" smtClean="0">
                <a:latin typeface="Arial"/>
                <a:cs typeface="Arial"/>
              </a:rPr>
              <a:t>a non-DOI data </a:t>
            </a:r>
            <a:r>
              <a:rPr lang="en-US" sz="2000" b="1" dirty="0">
                <a:latin typeface="Arial"/>
                <a:cs typeface="Arial"/>
              </a:rPr>
              <a:t>citation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393" y="1345627"/>
            <a:ext cx="252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text: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547" y="3506546"/>
            <a:ext cx="36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reference list: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105" y="4445675"/>
            <a:ext cx="3486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Tagged in reference list as:  </a:t>
            </a:r>
          </a:p>
        </p:txBody>
      </p:sp>
      <p:sp>
        <p:nvSpPr>
          <p:cNvPr id="19" name="Oval 18"/>
          <p:cNvSpPr/>
          <p:nvPr/>
        </p:nvSpPr>
        <p:spPr>
          <a:xfrm>
            <a:off x="2852035" y="2758815"/>
            <a:ext cx="3443966" cy="503987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9378" y="6381406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/articles/PMC3626513</a:t>
            </a:r>
          </a:p>
        </p:txBody>
      </p:sp>
      <p:pic>
        <p:nvPicPr>
          <p:cNvPr id="3" name="Picture 2" descr="Screen Shot 2013-09-06 at 13.39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1" y="312738"/>
            <a:ext cx="6311900" cy="1104900"/>
          </a:xfrm>
          <a:prstGeom prst="rect">
            <a:avLst/>
          </a:prstGeom>
        </p:spPr>
      </p:pic>
      <p:pic>
        <p:nvPicPr>
          <p:cNvPr id="6" name="Picture 5" descr="Screen Shot 2013-09-06 at 13.39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2" y="4155144"/>
            <a:ext cx="6515100" cy="571500"/>
          </a:xfrm>
          <a:prstGeom prst="rect">
            <a:avLst/>
          </a:prstGeom>
        </p:spPr>
      </p:pic>
      <p:pic>
        <p:nvPicPr>
          <p:cNvPr id="7" name="Picture 6" descr="Screen Shot 2013-09-06 at 13.39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2" y="1993495"/>
            <a:ext cx="7251700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3248" y="5340392"/>
            <a:ext cx="4065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  <a:latin typeface="Arial"/>
                <a:cs typeface="Arial"/>
              </a:rPr>
              <a:t>&lt;mixed-citation publication-type="journal"&gt;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78" y="1684910"/>
            <a:ext cx="252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text: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922" y="3755034"/>
            <a:ext cx="366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Occurrence in reference list: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109" y="4983330"/>
            <a:ext cx="3486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Tagged in reference list as:  </a:t>
            </a:r>
          </a:p>
        </p:txBody>
      </p:sp>
      <p:sp>
        <p:nvSpPr>
          <p:cNvPr id="11" name="Oval 10"/>
          <p:cNvSpPr/>
          <p:nvPr/>
        </p:nvSpPr>
        <p:spPr>
          <a:xfrm>
            <a:off x="1925053" y="2928440"/>
            <a:ext cx="1013227" cy="269648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457" y="3124541"/>
            <a:ext cx="562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Context dependency: article or dataset?</a:t>
            </a:r>
            <a:endParaRPr lang="en-US" sz="2400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0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9-10 at 16.1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375227"/>
            <a:ext cx="74168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6182" y="4422185"/>
            <a:ext cx="300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!! </a:t>
            </a:r>
            <a:r>
              <a:rPr lang="en-US" sz="2400" dirty="0" smtClean="0">
                <a:solidFill>
                  <a:schemeClr val="accent2"/>
                </a:solidFill>
                <a:latin typeface="Arial"/>
                <a:cs typeface="Arial"/>
              </a:rPr>
              <a:t>2469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references !!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1636" y="6303942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/articles/PMC2672098</a:t>
            </a:r>
          </a:p>
        </p:txBody>
      </p:sp>
    </p:spTree>
    <p:extLst>
      <p:ext uri="{BB962C8B-B14F-4D97-AF65-F5344CB8AC3E}">
        <p14:creationId xmlns:p14="http://schemas.microsoft.com/office/powerpoint/2010/main" val="253170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926" y="2842807"/>
            <a:ext cx="5385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Examples </a:t>
            </a:r>
            <a:r>
              <a:rPr lang="en-US" sz="2400" dirty="0">
                <a:solidFill>
                  <a:srgbClr val="595959"/>
                </a:solidFill>
                <a:latin typeface="Arial"/>
                <a:cs typeface="Arial"/>
              </a:rPr>
              <a:t>of data citations in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narrative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00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09-09 at 16.23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87" b="-42087"/>
          <a:stretch>
            <a:fillRect/>
          </a:stretch>
        </p:blipFill>
        <p:spPr>
          <a:xfrm>
            <a:off x="771766" y="1756340"/>
            <a:ext cx="7084269" cy="3896075"/>
          </a:xfrm>
        </p:spPr>
      </p:pic>
      <p:pic>
        <p:nvPicPr>
          <p:cNvPr id="5" name="Picture 4" descr="Screen Shot 2013-09-09 at 16.24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8" y="274638"/>
            <a:ext cx="7416800" cy="172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1782" y="6323774"/>
            <a:ext cx="361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</a:t>
            </a:r>
            <a:r>
              <a:rPr lang="en-US" dirty="0" smtClean="0"/>
              <a:t>: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/articles/PMC3089613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313" y="2301670"/>
            <a:ext cx="193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Large dataset:</a:t>
            </a:r>
            <a:endParaRPr lang="en-US" sz="2000" b="1" dirty="0">
              <a:latin typeface="Arial"/>
              <a:cs typeface="Arial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384638" y="3278909"/>
            <a:ext cx="1131454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6893" y="3454399"/>
            <a:ext cx="2079474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9-10 at 16.5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" y="2527299"/>
            <a:ext cx="7086600" cy="1790700"/>
          </a:xfrm>
          <a:prstGeom prst="rect">
            <a:avLst/>
          </a:prstGeom>
        </p:spPr>
      </p:pic>
      <p:pic>
        <p:nvPicPr>
          <p:cNvPr id="4" name="Picture 3" descr="Screen Shot 2013-09-10 at 16.5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54" y="562264"/>
            <a:ext cx="6553200" cy="109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9549" y="6273040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/articles/PMC3535838</a:t>
            </a:r>
          </a:p>
        </p:txBody>
      </p:sp>
      <p:sp>
        <p:nvSpPr>
          <p:cNvPr id="6" name="Oval 5"/>
          <p:cNvSpPr/>
          <p:nvPr/>
        </p:nvSpPr>
        <p:spPr>
          <a:xfrm>
            <a:off x="2251364" y="3821542"/>
            <a:ext cx="3390003" cy="369457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10 at 17.1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08535"/>
            <a:ext cx="6210300" cy="116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14186" y="6307676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/articles/PMC3766260</a:t>
            </a:r>
          </a:p>
        </p:txBody>
      </p:sp>
      <p:pic>
        <p:nvPicPr>
          <p:cNvPr id="4" name="Picture 3" descr="Screen Shot 2013-09-10 at 17.07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" y="1272890"/>
            <a:ext cx="4962769" cy="55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2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11 at 14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3" y="150368"/>
            <a:ext cx="6616700" cy="1282700"/>
          </a:xfrm>
          <a:prstGeom prst="rect">
            <a:avLst/>
          </a:prstGeom>
        </p:spPr>
      </p:pic>
      <p:pic>
        <p:nvPicPr>
          <p:cNvPr id="3" name="Picture 2" descr="Screen Shot 2013-09-11 at 14.36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3" y="1551552"/>
            <a:ext cx="6985000" cy="952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 descr="Screen Shot 2013-09-11 at 14.35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29" y="1551552"/>
            <a:ext cx="6125422" cy="4553697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06547" y="6460082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/articles/PMC3704603</a:t>
            </a:r>
          </a:p>
        </p:txBody>
      </p:sp>
    </p:spTree>
    <p:extLst>
      <p:ext uri="{BB962C8B-B14F-4D97-AF65-F5344CB8AC3E}">
        <p14:creationId xmlns:p14="http://schemas.microsoft.com/office/powerpoint/2010/main" val="117463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732" y="6315486"/>
            <a:ext cx="3607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europepmc.org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/articles/PMC3710810</a:t>
            </a:r>
          </a:p>
        </p:txBody>
      </p:sp>
      <p:pic>
        <p:nvPicPr>
          <p:cNvPr id="3" name="Picture 2" descr="Screen Shot 2013-09-10 at 17.2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6591"/>
            <a:ext cx="6477000" cy="1130300"/>
          </a:xfrm>
          <a:prstGeom prst="rect">
            <a:avLst/>
          </a:prstGeom>
        </p:spPr>
      </p:pic>
      <p:pic>
        <p:nvPicPr>
          <p:cNvPr id="4" name="Picture 3" descr="Screen Shot 2013-09-10 at 17.2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7" y="3664531"/>
            <a:ext cx="7150100" cy="2171700"/>
          </a:xfrm>
          <a:prstGeom prst="rect">
            <a:avLst/>
          </a:prstGeom>
        </p:spPr>
      </p:pic>
      <p:pic>
        <p:nvPicPr>
          <p:cNvPr id="5" name="Picture 4" descr="Screen Shot 2013-09-10 at 17.21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23209"/>
            <a:ext cx="7086600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687" y="1788512"/>
            <a:ext cx="6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165132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457" y="3124541"/>
            <a:ext cx="692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95959"/>
                </a:solidFill>
                <a:latin typeface="Arial"/>
                <a:cs typeface="Arial"/>
              </a:rPr>
              <a:t>Examples of Data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</a:rPr>
              <a:t>Citation: non-narrative displays</a:t>
            </a:r>
            <a:endParaRPr lang="en-US" sz="2400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27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06 at 07.5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2" y="1539007"/>
            <a:ext cx="6858000" cy="5003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Picture 2" descr="Screen Shot 2013-09-10 at 16.4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" y="110830"/>
            <a:ext cx="7118927" cy="12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261</Words>
  <Application>Microsoft Macintosh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Data Citation Examples from the Life 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Citation Examples</dc:title>
  <dc:creator>Jo McEntyre</dc:creator>
  <cp:lastModifiedBy>Jo McEntyre</cp:lastModifiedBy>
  <cp:revision>38</cp:revision>
  <dcterms:created xsi:type="dcterms:W3CDTF">2013-09-06T12:13:52Z</dcterms:created>
  <dcterms:modified xsi:type="dcterms:W3CDTF">2013-09-12T10:27:05Z</dcterms:modified>
</cp:coreProperties>
</file>