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2"/>
    <p:restoredTop sz="94674"/>
  </p:normalViewPr>
  <p:slideViewPr>
    <p:cSldViewPr snapToGrid="0" snapToObjects="1">
      <p:cViewPr varScale="1">
        <p:scale>
          <a:sx n="204" d="100"/>
          <a:sy n="204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23D7-733A-B045-B739-B6B048D1E894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4F5C0-B1EC-FC43-85AA-2E690D6F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0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3" y="0"/>
            <a:ext cx="12008296" cy="67671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755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9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23" y="310515"/>
            <a:ext cx="10832733" cy="676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Protein-Protein Similarity Matrices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8817" y="2480932"/>
            <a:ext cx="1446038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Kinases</a:t>
            </a:r>
            <a:endParaRPr lang="en-US" sz="2812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8817" y="3853739"/>
            <a:ext cx="1816831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Ion Channels</a:t>
            </a:r>
            <a:endParaRPr lang="en-US" sz="2812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8817" y="5577419"/>
            <a:ext cx="1816831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GPCRs</a:t>
            </a:r>
            <a:endParaRPr lang="en-US" sz="2812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79034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CCLE Gene Expression</a:t>
            </a:r>
            <a:endParaRPr lang="en-US" sz="2812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4670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err="1" smtClean="0"/>
              <a:t>GTEx</a:t>
            </a:r>
            <a:r>
              <a:rPr lang="en-US" sz="2812" dirty="0" smtClean="0"/>
              <a:t> Gene Expression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88250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ENCODE TF Targets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598386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ChEA </a:t>
            </a:r>
            <a:r>
              <a:rPr lang="en-US" sz="2812" smtClean="0"/>
              <a:t>TF Targets</a:t>
            </a:r>
            <a:endParaRPr lang="en-US" sz="2812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2042218"/>
            <a:ext cx="1404179" cy="1414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64" y="3594838"/>
            <a:ext cx="1410179" cy="1382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40" y="2042218"/>
            <a:ext cx="1386026" cy="1414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84" y="2042218"/>
            <a:ext cx="1387898" cy="14143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50" y="2042218"/>
            <a:ext cx="1390038" cy="14143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3589997"/>
            <a:ext cx="1404179" cy="13922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93" y="3607141"/>
            <a:ext cx="1375481" cy="1357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34" y="3602356"/>
            <a:ext cx="1391070" cy="13674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5133633"/>
            <a:ext cx="1404179" cy="1424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58" y="5149363"/>
            <a:ext cx="1370990" cy="13930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93" y="5146058"/>
            <a:ext cx="1375481" cy="13996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50" y="5137615"/>
            <a:ext cx="1390038" cy="141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Protein-Protein Similarity Matrices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Protein-Protein Similarity Matrices</dc:title>
  <dc:creator>Nick Fernandez</dc:creator>
  <cp:lastModifiedBy>Nick Fernandez</cp:lastModifiedBy>
  <cp:revision>5</cp:revision>
  <dcterms:created xsi:type="dcterms:W3CDTF">2017-03-27T15:30:52Z</dcterms:created>
  <dcterms:modified xsi:type="dcterms:W3CDTF">2017-03-27T15:49:46Z</dcterms:modified>
</cp:coreProperties>
</file>