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17"/>
    <p:restoredTop sz="94674"/>
  </p:normalViewPr>
  <p:slideViewPr>
    <p:cSldViewPr snapToGrid="0" snapToObjects="1">
      <p:cViewPr varScale="1">
        <p:scale>
          <a:sx n="71" d="100"/>
          <a:sy n="71" d="100"/>
        </p:scale>
        <p:origin x="168" y="3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D23D7-733A-B045-B739-B6B048D1E894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4F5C0-B1EC-FC43-85AA-2E690D6F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3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3" y="0"/>
            <a:ext cx="12008296" cy="67671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755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7961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1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38C24-3163-5643-9251-B856B02DDBC6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FAEA-672F-3248-B28A-35C1941F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623" y="310515"/>
            <a:ext cx="10832733" cy="676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Protein-Protein Similarity Matrices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3141" y="2568377"/>
            <a:ext cx="1446038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Kinases</a:t>
            </a:r>
            <a:endParaRPr lang="en-US" sz="2812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3141" y="3400289"/>
            <a:ext cx="1816831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Ion Channels</a:t>
            </a:r>
            <a:endParaRPr lang="en-US" sz="2812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3141" y="4624572"/>
            <a:ext cx="1816831" cy="5369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GPCRs</a:t>
            </a:r>
            <a:endParaRPr lang="en-US" sz="2812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79034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CCLE Gene Expression</a:t>
            </a:r>
            <a:endParaRPr lang="en-US" sz="2812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54670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err="1" smtClean="0"/>
              <a:t>GTEx</a:t>
            </a:r>
            <a:r>
              <a:rPr lang="en-US" sz="2812" dirty="0" smtClean="0"/>
              <a:t> Gene Expression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294458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ENCODE TF Targets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598386" y="1143844"/>
            <a:ext cx="1992967" cy="864727"/>
          </a:xfrm>
          <a:prstGeom prst="rect">
            <a:avLst/>
          </a:prstGeom>
        </p:spPr>
        <p:txBody>
          <a:bodyPr/>
          <a:lstStyle>
            <a:lvl1pPr algn="l" defTabSz="13004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58" b="1" kern="1200">
                <a:solidFill>
                  <a:srgbClr val="1755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12" dirty="0" smtClean="0"/>
              <a:t>ChEA </a:t>
            </a:r>
            <a:r>
              <a:rPr lang="en-US" sz="2812" smtClean="0"/>
              <a:t>TF Targets</a:t>
            </a:r>
            <a:endParaRPr lang="en-US" sz="2812" dirty="0" smtClean="0"/>
          </a:p>
        </p:txBody>
      </p:sp>
    </p:spTree>
    <p:extLst>
      <p:ext uri="{BB962C8B-B14F-4D97-AF65-F5344CB8AC3E}">
        <p14:creationId xmlns:p14="http://schemas.microsoft.com/office/powerpoint/2010/main" val="6264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Protein-Protein Similarity Matrices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Protein-Protein Similarity Matrices</dc:title>
  <dc:creator>Nick Fernandez</dc:creator>
  <cp:lastModifiedBy>Nick Fernandez</cp:lastModifiedBy>
  <cp:revision>2</cp:revision>
  <dcterms:created xsi:type="dcterms:W3CDTF">2017-03-27T15:30:52Z</dcterms:created>
  <dcterms:modified xsi:type="dcterms:W3CDTF">2017-03-27T15:36:21Z</dcterms:modified>
</cp:coreProperties>
</file>