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  <p:sldMasterId id="2147484027" r:id="rId2"/>
  </p:sldMasterIdLst>
  <p:notesMasterIdLst>
    <p:notesMasterId r:id="rId6"/>
  </p:notesMasterIdLst>
  <p:sldIdLst>
    <p:sldId id="285" r:id="rId3"/>
    <p:sldId id="286" r:id="rId4"/>
    <p:sldId id="28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1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34E52-408B-B74D-888C-84F66599CE6C}" type="doc">
      <dgm:prSet loTypeId="urn:microsoft.com/office/officeart/2005/8/layout/process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4550C7-9B12-BF42-B6F8-A47356468996}">
      <dgm:prSet phldrT="[Text]" custT="1"/>
      <dgm:spPr/>
      <dgm:t>
        <a:bodyPr/>
        <a:lstStyle/>
        <a:p>
          <a:pPr algn="ctr"/>
          <a:r>
            <a:rPr lang="en-US" sz="1800" b="1" u="sng" dirty="0"/>
            <a:t>TF-</a:t>
          </a:r>
        </a:p>
        <a:p>
          <a:pPr algn="ctr"/>
          <a:r>
            <a:rPr lang="en-US" sz="1800" b="1" u="sng" dirty="0"/>
            <a:t>Enrichment</a:t>
          </a:r>
        </a:p>
        <a:p>
          <a:pPr algn="ctr"/>
          <a:r>
            <a:rPr lang="en-US" sz="1400" b="1" dirty="0" err="1"/>
            <a:t>ChEA</a:t>
          </a:r>
          <a:r>
            <a:rPr lang="en-US" sz="1400" dirty="0"/>
            <a:t> (</a:t>
          </a:r>
          <a:r>
            <a:rPr lang="en-US" sz="1400" dirty="0" err="1"/>
            <a:t>ChIP</a:t>
          </a:r>
          <a:r>
            <a:rPr lang="en-US" sz="1400" dirty="0"/>
            <a:t> Enrichment Analysis)</a:t>
          </a:r>
        </a:p>
      </dgm:t>
    </dgm:pt>
    <dgm:pt modelId="{2E26F5CF-CAC8-EF45-9533-8880760078C8}" type="parTrans" cxnId="{3B59455B-E3EB-4542-9229-0CC1208E92F5}">
      <dgm:prSet/>
      <dgm:spPr/>
      <dgm:t>
        <a:bodyPr/>
        <a:lstStyle/>
        <a:p>
          <a:pPr algn="ctr"/>
          <a:endParaRPr lang="en-US"/>
        </a:p>
      </dgm:t>
    </dgm:pt>
    <dgm:pt modelId="{7EA6CAA0-0A8F-3C4C-AFFD-2E238FC6891A}" type="sibTrans" cxnId="{3B59455B-E3EB-4542-9229-0CC1208E92F5}">
      <dgm:prSet/>
      <dgm:spPr/>
      <dgm:t>
        <a:bodyPr/>
        <a:lstStyle/>
        <a:p>
          <a:pPr algn="ctr"/>
          <a:endParaRPr lang="en-US"/>
        </a:p>
      </dgm:t>
    </dgm:pt>
    <dgm:pt modelId="{D05B4175-653B-174C-8080-A3606EB710AD}">
      <dgm:prSet phldrT="[Text]" custT="1"/>
      <dgm:spPr/>
      <dgm:t>
        <a:bodyPr/>
        <a:lstStyle/>
        <a:p>
          <a:pPr algn="ctr"/>
          <a:r>
            <a:rPr lang="en-US" sz="1800" b="1" u="sng" dirty="0"/>
            <a:t>PPI </a:t>
          </a:r>
        </a:p>
        <a:p>
          <a:pPr algn="ctr"/>
          <a:r>
            <a:rPr lang="en-US" sz="1800" b="1" u="sng" dirty="0"/>
            <a:t>Network Construction</a:t>
          </a:r>
        </a:p>
        <a:p>
          <a:pPr algn="ctr"/>
          <a:r>
            <a:rPr lang="en-US" sz="1400" b="1" dirty="0"/>
            <a:t>G2N</a:t>
          </a:r>
          <a:r>
            <a:rPr lang="en-US" sz="1400" dirty="0"/>
            <a:t> (Genes2Networks)</a:t>
          </a:r>
        </a:p>
      </dgm:t>
    </dgm:pt>
    <dgm:pt modelId="{05A652AF-6F3B-BB4D-B4D2-407907F6DA37}" type="parTrans" cxnId="{E21700BF-9BCD-354F-8E83-7FB8B9D5743C}">
      <dgm:prSet/>
      <dgm:spPr/>
      <dgm:t>
        <a:bodyPr/>
        <a:lstStyle/>
        <a:p>
          <a:pPr algn="ctr"/>
          <a:endParaRPr lang="en-US"/>
        </a:p>
      </dgm:t>
    </dgm:pt>
    <dgm:pt modelId="{A8A127F9-9A71-BB45-AE22-F03507AAF191}" type="sibTrans" cxnId="{E21700BF-9BCD-354F-8E83-7FB8B9D5743C}">
      <dgm:prSet/>
      <dgm:spPr/>
      <dgm:t>
        <a:bodyPr/>
        <a:lstStyle/>
        <a:p>
          <a:pPr algn="ctr"/>
          <a:endParaRPr lang="en-US"/>
        </a:p>
      </dgm:t>
    </dgm:pt>
    <dgm:pt modelId="{82966816-762B-0B4C-937D-B9BD7FC4284B}">
      <dgm:prSet phldrT="[Text]" custT="1"/>
      <dgm:spPr/>
      <dgm:t>
        <a:bodyPr/>
        <a:lstStyle/>
        <a:p>
          <a:pPr algn="ctr"/>
          <a:r>
            <a:rPr lang="en-US" sz="1800" b="1" u="sng" dirty="0"/>
            <a:t>Kinase-</a:t>
          </a:r>
        </a:p>
        <a:p>
          <a:pPr algn="ctr"/>
          <a:r>
            <a:rPr lang="en-US" sz="1800" b="1" u="sng" dirty="0"/>
            <a:t>Enrichment</a:t>
          </a:r>
        </a:p>
        <a:p>
          <a:pPr algn="ctr"/>
          <a:r>
            <a:rPr lang="en-US" sz="1400" b="1" dirty="0"/>
            <a:t>KEA</a:t>
          </a:r>
          <a:r>
            <a:rPr lang="en-US" sz="1400" dirty="0"/>
            <a:t> (Kinase Enrichment Analysis)</a:t>
          </a:r>
        </a:p>
      </dgm:t>
    </dgm:pt>
    <dgm:pt modelId="{11382E42-9852-2A46-8F76-A7D083BA552B}" type="parTrans" cxnId="{BF1C6604-4E9B-DB4F-B50F-FA37DEFAA9D3}">
      <dgm:prSet/>
      <dgm:spPr/>
      <dgm:t>
        <a:bodyPr/>
        <a:lstStyle/>
        <a:p>
          <a:pPr algn="ctr"/>
          <a:endParaRPr lang="en-US"/>
        </a:p>
      </dgm:t>
    </dgm:pt>
    <dgm:pt modelId="{CC905AE4-A385-0441-92DC-0EE51F01DFB5}" type="sibTrans" cxnId="{BF1C6604-4E9B-DB4F-B50F-FA37DEFAA9D3}">
      <dgm:prSet/>
      <dgm:spPr/>
      <dgm:t>
        <a:bodyPr/>
        <a:lstStyle/>
        <a:p>
          <a:pPr algn="ctr"/>
          <a:endParaRPr lang="en-US"/>
        </a:p>
      </dgm:t>
    </dgm:pt>
    <dgm:pt modelId="{2F59C5A8-B6C2-D64E-A2E0-FA94A0176526}" type="pres">
      <dgm:prSet presAssocID="{76734E52-408B-B74D-888C-84F66599CE6C}" presName="Name0" presStyleCnt="0">
        <dgm:presLayoutVars>
          <dgm:dir/>
          <dgm:resizeHandles val="exact"/>
        </dgm:presLayoutVars>
      </dgm:prSet>
      <dgm:spPr/>
    </dgm:pt>
    <dgm:pt modelId="{FCB79F57-6B65-5943-8DB1-53742BE024B2}" type="pres">
      <dgm:prSet presAssocID="{E24550C7-9B12-BF42-B6F8-A47356468996}" presName="node" presStyleLbl="node1" presStyleIdx="0" presStyleCnt="3" custScaleX="160602">
        <dgm:presLayoutVars>
          <dgm:bulletEnabled val="1"/>
        </dgm:presLayoutVars>
      </dgm:prSet>
      <dgm:spPr/>
    </dgm:pt>
    <dgm:pt modelId="{62654A52-8820-F24E-A358-D5365EE70795}" type="pres">
      <dgm:prSet presAssocID="{7EA6CAA0-0A8F-3C4C-AFFD-2E238FC6891A}" presName="sibTrans" presStyleLbl="sibTrans2D1" presStyleIdx="0" presStyleCnt="2" custScaleX="156892" custLinFactNeighborX="-20427" custLinFactNeighborY="1621"/>
      <dgm:spPr/>
    </dgm:pt>
    <dgm:pt modelId="{7B658EBB-A2B0-9845-9BB4-A2C0CE17979D}" type="pres">
      <dgm:prSet presAssocID="{7EA6CAA0-0A8F-3C4C-AFFD-2E238FC6891A}" presName="connectorText" presStyleLbl="sibTrans2D1" presStyleIdx="0" presStyleCnt="2"/>
      <dgm:spPr/>
    </dgm:pt>
    <dgm:pt modelId="{D1E6DD0B-0109-8B44-A305-23CF89FF1318}" type="pres">
      <dgm:prSet presAssocID="{D05B4175-653B-174C-8080-A3606EB710AD}" presName="node" presStyleLbl="node1" presStyleIdx="1" presStyleCnt="3" custScaleX="160602">
        <dgm:presLayoutVars>
          <dgm:bulletEnabled val="1"/>
        </dgm:presLayoutVars>
      </dgm:prSet>
      <dgm:spPr/>
    </dgm:pt>
    <dgm:pt modelId="{B4B83A8E-2BFE-2948-A532-78B90AC74711}" type="pres">
      <dgm:prSet presAssocID="{A8A127F9-9A71-BB45-AE22-F03507AAF191}" presName="sibTrans" presStyleLbl="sibTrans2D1" presStyleIdx="1" presStyleCnt="2" custScaleX="156892" custLinFactNeighborX="-20427" custLinFactNeighborY="1621"/>
      <dgm:spPr/>
    </dgm:pt>
    <dgm:pt modelId="{A7FE99AB-E5B4-194C-A866-F0ABED26D0FF}" type="pres">
      <dgm:prSet presAssocID="{A8A127F9-9A71-BB45-AE22-F03507AAF191}" presName="connectorText" presStyleLbl="sibTrans2D1" presStyleIdx="1" presStyleCnt="2"/>
      <dgm:spPr/>
    </dgm:pt>
    <dgm:pt modelId="{65B2AED2-F756-114A-890E-0F243A6AF9C7}" type="pres">
      <dgm:prSet presAssocID="{82966816-762B-0B4C-937D-B9BD7FC4284B}" presName="node" presStyleLbl="node1" presStyleIdx="2" presStyleCnt="3" custScaleX="160602">
        <dgm:presLayoutVars>
          <dgm:bulletEnabled val="1"/>
        </dgm:presLayoutVars>
      </dgm:prSet>
      <dgm:spPr/>
    </dgm:pt>
  </dgm:ptLst>
  <dgm:cxnLst>
    <dgm:cxn modelId="{BF1C6604-4E9B-DB4F-B50F-FA37DEFAA9D3}" srcId="{76734E52-408B-B74D-888C-84F66599CE6C}" destId="{82966816-762B-0B4C-937D-B9BD7FC4284B}" srcOrd="2" destOrd="0" parTransId="{11382E42-9852-2A46-8F76-A7D083BA552B}" sibTransId="{CC905AE4-A385-0441-92DC-0EE51F01DFB5}"/>
    <dgm:cxn modelId="{E045A50F-94FD-6447-8853-E2FF8DA35809}" type="presOf" srcId="{A8A127F9-9A71-BB45-AE22-F03507AAF191}" destId="{B4B83A8E-2BFE-2948-A532-78B90AC74711}" srcOrd="0" destOrd="0" presId="urn:microsoft.com/office/officeart/2005/8/layout/process1"/>
    <dgm:cxn modelId="{D632BE39-01FB-9047-9086-13E6AB481AEC}" type="presOf" srcId="{D05B4175-653B-174C-8080-A3606EB710AD}" destId="{D1E6DD0B-0109-8B44-A305-23CF89FF1318}" srcOrd="0" destOrd="0" presId="urn:microsoft.com/office/officeart/2005/8/layout/process1"/>
    <dgm:cxn modelId="{A1F18657-9A5B-0A43-8E4F-4E771F7F0029}" type="presOf" srcId="{E24550C7-9B12-BF42-B6F8-A47356468996}" destId="{FCB79F57-6B65-5943-8DB1-53742BE024B2}" srcOrd="0" destOrd="0" presId="urn:microsoft.com/office/officeart/2005/8/layout/process1"/>
    <dgm:cxn modelId="{3B59455B-E3EB-4542-9229-0CC1208E92F5}" srcId="{76734E52-408B-B74D-888C-84F66599CE6C}" destId="{E24550C7-9B12-BF42-B6F8-A47356468996}" srcOrd="0" destOrd="0" parTransId="{2E26F5CF-CAC8-EF45-9533-8880760078C8}" sibTransId="{7EA6CAA0-0A8F-3C4C-AFFD-2E238FC6891A}"/>
    <dgm:cxn modelId="{56738CA6-BA00-2E4E-850D-194A6A1D712D}" type="presOf" srcId="{7EA6CAA0-0A8F-3C4C-AFFD-2E238FC6891A}" destId="{7B658EBB-A2B0-9845-9BB4-A2C0CE17979D}" srcOrd="1" destOrd="0" presId="urn:microsoft.com/office/officeart/2005/8/layout/process1"/>
    <dgm:cxn modelId="{7122F2AE-786F-114B-A78F-8098A3B0B5C9}" type="presOf" srcId="{7EA6CAA0-0A8F-3C4C-AFFD-2E238FC6891A}" destId="{62654A52-8820-F24E-A358-D5365EE70795}" srcOrd="0" destOrd="0" presId="urn:microsoft.com/office/officeart/2005/8/layout/process1"/>
    <dgm:cxn modelId="{E8B8D7B2-BA3C-D14B-82A4-3126C6B83226}" type="presOf" srcId="{82966816-762B-0B4C-937D-B9BD7FC4284B}" destId="{65B2AED2-F756-114A-890E-0F243A6AF9C7}" srcOrd="0" destOrd="0" presId="urn:microsoft.com/office/officeart/2005/8/layout/process1"/>
    <dgm:cxn modelId="{E21700BF-9BCD-354F-8E83-7FB8B9D5743C}" srcId="{76734E52-408B-B74D-888C-84F66599CE6C}" destId="{D05B4175-653B-174C-8080-A3606EB710AD}" srcOrd="1" destOrd="0" parTransId="{05A652AF-6F3B-BB4D-B4D2-407907F6DA37}" sibTransId="{A8A127F9-9A71-BB45-AE22-F03507AAF191}"/>
    <dgm:cxn modelId="{3C2577C8-00AD-D04D-BB15-F4B7E2B1FC1D}" type="presOf" srcId="{A8A127F9-9A71-BB45-AE22-F03507AAF191}" destId="{A7FE99AB-E5B4-194C-A866-F0ABED26D0FF}" srcOrd="1" destOrd="0" presId="urn:microsoft.com/office/officeart/2005/8/layout/process1"/>
    <dgm:cxn modelId="{9C7E23E5-1F28-5C42-8D71-F67A89286CE0}" type="presOf" srcId="{76734E52-408B-B74D-888C-84F66599CE6C}" destId="{2F59C5A8-B6C2-D64E-A2E0-FA94A0176526}" srcOrd="0" destOrd="0" presId="urn:microsoft.com/office/officeart/2005/8/layout/process1"/>
    <dgm:cxn modelId="{A0DC13A5-C2B1-4841-8045-A17DED32F549}" type="presParOf" srcId="{2F59C5A8-B6C2-D64E-A2E0-FA94A0176526}" destId="{FCB79F57-6B65-5943-8DB1-53742BE024B2}" srcOrd="0" destOrd="0" presId="urn:microsoft.com/office/officeart/2005/8/layout/process1"/>
    <dgm:cxn modelId="{776B1F95-DCFF-AD4A-8E5A-6052D8BDE70D}" type="presParOf" srcId="{2F59C5A8-B6C2-D64E-A2E0-FA94A0176526}" destId="{62654A52-8820-F24E-A358-D5365EE70795}" srcOrd="1" destOrd="0" presId="urn:microsoft.com/office/officeart/2005/8/layout/process1"/>
    <dgm:cxn modelId="{4E2EBC80-5CF0-F840-8295-D7CCD54740CE}" type="presParOf" srcId="{62654A52-8820-F24E-A358-D5365EE70795}" destId="{7B658EBB-A2B0-9845-9BB4-A2C0CE17979D}" srcOrd="0" destOrd="0" presId="urn:microsoft.com/office/officeart/2005/8/layout/process1"/>
    <dgm:cxn modelId="{410E7F13-1A5F-4E4D-8CD8-3548C5152065}" type="presParOf" srcId="{2F59C5A8-B6C2-D64E-A2E0-FA94A0176526}" destId="{D1E6DD0B-0109-8B44-A305-23CF89FF1318}" srcOrd="2" destOrd="0" presId="urn:microsoft.com/office/officeart/2005/8/layout/process1"/>
    <dgm:cxn modelId="{5A3F3A72-9AE6-0B43-B6BE-183CF290F412}" type="presParOf" srcId="{2F59C5A8-B6C2-D64E-A2E0-FA94A0176526}" destId="{B4B83A8E-2BFE-2948-A532-78B90AC74711}" srcOrd="3" destOrd="0" presId="urn:microsoft.com/office/officeart/2005/8/layout/process1"/>
    <dgm:cxn modelId="{9CE20068-08AD-E940-9BFB-02FC67F9FE63}" type="presParOf" srcId="{B4B83A8E-2BFE-2948-A532-78B90AC74711}" destId="{A7FE99AB-E5B4-194C-A866-F0ABED26D0FF}" srcOrd="0" destOrd="0" presId="urn:microsoft.com/office/officeart/2005/8/layout/process1"/>
    <dgm:cxn modelId="{8AC12C98-81D6-8147-AB5E-36987068D9B3}" type="presParOf" srcId="{2F59C5A8-B6C2-D64E-A2E0-FA94A0176526}" destId="{65B2AED2-F756-114A-890E-0F243A6AF9C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B119B7-97C3-3142-8F4C-C2515BE8FA14}" type="doc">
      <dgm:prSet loTypeId="urn:microsoft.com/office/officeart/2005/8/layout/cycle3" loCatId="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2285E2A3-426C-1D41-8F3C-0E1ACAD7DA4E}">
      <dgm:prSet phldrT="[Text]" custT="1"/>
      <dgm:spPr/>
      <dgm:t>
        <a:bodyPr/>
        <a:lstStyle/>
        <a:p>
          <a:r>
            <a:rPr lang="en-US" sz="1400" dirty="0"/>
            <a:t>1. Population</a:t>
          </a:r>
        </a:p>
        <a:p>
          <a:endParaRPr lang="en-US" sz="1400" dirty="0"/>
        </a:p>
      </dgm:t>
    </dgm:pt>
    <dgm:pt modelId="{ACA5B3CB-386F-8440-89B5-DACBF0657AD2}" type="parTrans" cxnId="{456CC241-9E47-7C4E-B602-5D9B677B50DB}">
      <dgm:prSet/>
      <dgm:spPr/>
      <dgm:t>
        <a:bodyPr/>
        <a:lstStyle/>
        <a:p>
          <a:endParaRPr lang="en-US" sz="1400"/>
        </a:p>
      </dgm:t>
    </dgm:pt>
    <dgm:pt modelId="{798F3344-BA13-CF47-8645-55CFD6E66A1B}" type="sibTrans" cxnId="{456CC241-9E47-7C4E-B602-5D9B677B50DB}">
      <dgm:prSet/>
      <dgm:spPr/>
      <dgm:t>
        <a:bodyPr/>
        <a:lstStyle/>
        <a:p>
          <a:endParaRPr lang="en-US" sz="1400"/>
        </a:p>
      </dgm:t>
    </dgm:pt>
    <dgm:pt modelId="{51F0A47B-15AC-5B4F-993B-623247763C90}">
      <dgm:prSet phldrT="[Text]" custT="1"/>
      <dgm:spPr/>
      <dgm:t>
        <a:bodyPr/>
        <a:lstStyle/>
        <a:p>
          <a:r>
            <a:rPr lang="en-US" sz="1400" dirty="0"/>
            <a:t>2. Run X2K pipeline to get kinase predictions</a:t>
          </a:r>
        </a:p>
      </dgm:t>
    </dgm:pt>
    <dgm:pt modelId="{C947FEA3-8377-AD49-9DA6-D7F117A1BDF3}" type="parTrans" cxnId="{B22D3FDD-5AE6-7240-AD93-C3A9C34961C8}">
      <dgm:prSet/>
      <dgm:spPr/>
      <dgm:t>
        <a:bodyPr/>
        <a:lstStyle/>
        <a:p>
          <a:endParaRPr lang="en-US" sz="1400"/>
        </a:p>
      </dgm:t>
    </dgm:pt>
    <dgm:pt modelId="{60F681A8-1736-ED4A-94A8-C494DE9F2BE5}" type="sibTrans" cxnId="{B22D3FDD-5AE6-7240-AD93-C3A9C34961C8}">
      <dgm:prSet/>
      <dgm:spPr/>
      <dgm:t>
        <a:bodyPr/>
        <a:lstStyle/>
        <a:p>
          <a:endParaRPr lang="en-US" sz="1400"/>
        </a:p>
      </dgm:t>
    </dgm:pt>
    <dgm:pt modelId="{F0C16B6F-7348-114C-9B51-21CE73BA5927}">
      <dgm:prSet phldrT="[Text]" custT="1"/>
      <dgm:spPr/>
      <dgm:t>
        <a:bodyPr/>
        <a:lstStyle/>
        <a:p>
          <a:r>
            <a:rPr lang="en-US" sz="1400" dirty="0"/>
            <a:t>3. Calculate fitness</a:t>
          </a:r>
        </a:p>
      </dgm:t>
    </dgm:pt>
    <dgm:pt modelId="{B93CB4D9-3010-A948-BC23-7D5D135DE71E}" type="parTrans" cxnId="{B2940C41-BA43-2547-8BE5-222F55B6A930}">
      <dgm:prSet/>
      <dgm:spPr/>
      <dgm:t>
        <a:bodyPr/>
        <a:lstStyle/>
        <a:p>
          <a:endParaRPr lang="en-US" sz="1400"/>
        </a:p>
      </dgm:t>
    </dgm:pt>
    <dgm:pt modelId="{29CC2AFE-3D40-8346-8A4E-A70B16AD6A6C}" type="sibTrans" cxnId="{B2940C41-BA43-2547-8BE5-222F55B6A930}">
      <dgm:prSet/>
      <dgm:spPr/>
      <dgm:t>
        <a:bodyPr/>
        <a:lstStyle/>
        <a:p>
          <a:endParaRPr lang="en-US" sz="1400"/>
        </a:p>
      </dgm:t>
    </dgm:pt>
    <dgm:pt modelId="{AE83B7FE-57D2-3E40-876D-7D3B83FF8D85}">
      <dgm:prSet phldrT="[Text]" custT="1"/>
      <dgm:spPr/>
      <dgm:t>
        <a:bodyPr/>
        <a:lstStyle/>
        <a:p>
          <a:r>
            <a:rPr lang="en-US" sz="1400" dirty="0"/>
            <a:t>4. Breed fittest to get new population </a:t>
          </a:r>
        </a:p>
      </dgm:t>
    </dgm:pt>
    <dgm:pt modelId="{442EDB8A-8359-274E-8F53-CFE6D9A5AD5D}" type="parTrans" cxnId="{03F29722-CAFC-D347-AF83-F7E8E7653B59}">
      <dgm:prSet/>
      <dgm:spPr/>
      <dgm:t>
        <a:bodyPr/>
        <a:lstStyle/>
        <a:p>
          <a:endParaRPr lang="en-US" sz="1400"/>
        </a:p>
      </dgm:t>
    </dgm:pt>
    <dgm:pt modelId="{D4EB4835-6751-764A-8C6E-9B618083AD7A}" type="sibTrans" cxnId="{03F29722-CAFC-D347-AF83-F7E8E7653B59}">
      <dgm:prSet/>
      <dgm:spPr/>
      <dgm:t>
        <a:bodyPr/>
        <a:lstStyle/>
        <a:p>
          <a:endParaRPr lang="en-US" sz="1400"/>
        </a:p>
      </dgm:t>
    </dgm:pt>
    <dgm:pt modelId="{FF8F27BB-E1C4-A444-9504-1CCDC6DE5583}">
      <dgm:prSet phldrT="[Text]" custT="1"/>
      <dgm:spPr/>
      <dgm:t>
        <a:bodyPr/>
        <a:lstStyle/>
        <a:p>
          <a:r>
            <a:rPr lang="en-US" sz="1400" dirty="0"/>
            <a:t>5. Introduce random mutations</a:t>
          </a:r>
        </a:p>
      </dgm:t>
    </dgm:pt>
    <dgm:pt modelId="{D46EAC26-C8F9-C54F-86CA-305923638CB6}" type="parTrans" cxnId="{4E1E3946-3D39-CE4A-92D3-71FB3BF63563}">
      <dgm:prSet/>
      <dgm:spPr/>
      <dgm:t>
        <a:bodyPr/>
        <a:lstStyle/>
        <a:p>
          <a:endParaRPr lang="en-US" sz="1400"/>
        </a:p>
      </dgm:t>
    </dgm:pt>
    <dgm:pt modelId="{3C632950-4150-7745-A3AE-92BF47CE1CB3}" type="sibTrans" cxnId="{4E1E3946-3D39-CE4A-92D3-71FB3BF63563}">
      <dgm:prSet/>
      <dgm:spPr/>
      <dgm:t>
        <a:bodyPr/>
        <a:lstStyle/>
        <a:p>
          <a:endParaRPr lang="en-US" sz="1400"/>
        </a:p>
      </dgm:t>
    </dgm:pt>
    <dgm:pt modelId="{32370136-52BC-0348-A0B6-F1227634686C}">
      <dgm:prSet custT="1"/>
      <dgm:spPr/>
      <dgm:t>
        <a:bodyPr/>
        <a:lstStyle/>
        <a:p>
          <a:r>
            <a:rPr lang="en-US" sz="1400" dirty="0"/>
            <a:t>4. Select fittest individuals</a:t>
          </a:r>
        </a:p>
      </dgm:t>
    </dgm:pt>
    <dgm:pt modelId="{A622B276-60FC-7943-AE83-2023F92A006D}" type="parTrans" cxnId="{4C762CA2-5600-234E-9659-BDACBD35F12B}">
      <dgm:prSet/>
      <dgm:spPr/>
      <dgm:t>
        <a:bodyPr/>
        <a:lstStyle/>
        <a:p>
          <a:endParaRPr lang="en-US" sz="1400"/>
        </a:p>
      </dgm:t>
    </dgm:pt>
    <dgm:pt modelId="{B39D170C-DE3B-A940-AE3B-F56C3CC1206B}" type="sibTrans" cxnId="{4C762CA2-5600-234E-9659-BDACBD35F12B}">
      <dgm:prSet/>
      <dgm:spPr/>
      <dgm:t>
        <a:bodyPr/>
        <a:lstStyle/>
        <a:p>
          <a:endParaRPr lang="en-US" sz="1400"/>
        </a:p>
      </dgm:t>
    </dgm:pt>
    <dgm:pt modelId="{3D8D76D5-0C90-0E42-A391-92DE8C2770E3}" type="pres">
      <dgm:prSet presAssocID="{53B119B7-97C3-3142-8F4C-C2515BE8FA14}" presName="Name0" presStyleCnt="0">
        <dgm:presLayoutVars>
          <dgm:dir/>
          <dgm:resizeHandles val="exact"/>
        </dgm:presLayoutVars>
      </dgm:prSet>
      <dgm:spPr/>
    </dgm:pt>
    <dgm:pt modelId="{3CEE010C-95C2-B54E-9F3B-9A6ADD2BEB6F}" type="pres">
      <dgm:prSet presAssocID="{53B119B7-97C3-3142-8F4C-C2515BE8FA14}" presName="cycle" presStyleCnt="0"/>
      <dgm:spPr/>
    </dgm:pt>
    <dgm:pt modelId="{95198571-11C8-FA45-B87B-22C0465CA313}" type="pres">
      <dgm:prSet presAssocID="{2285E2A3-426C-1D41-8F3C-0E1ACAD7DA4E}" presName="nodeFirstNode" presStyleLbl="node1" presStyleIdx="0" presStyleCnt="6">
        <dgm:presLayoutVars>
          <dgm:bulletEnabled val="1"/>
        </dgm:presLayoutVars>
      </dgm:prSet>
      <dgm:spPr/>
    </dgm:pt>
    <dgm:pt modelId="{172CB63F-E2DD-B74E-A3E3-BD55FBE27EBE}" type="pres">
      <dgm:prSet presAssocID="{798F3344-BA13-CF47-8645-55CFD6E66A1B}" presName="sibTransFirstNode" presStyleLbl="bgShp" presStyleIdx="0" presStyleCnt="1"/>
      <dgm:spPr/>
    </dgm:pt>
    <dgm:pt modelId="{F1D7205B-ED6D-C640-A6A3-64920E6F4BA3}" type="pres">
      <dgm:prSet presAssocID="{51F0A47B-15AC-5B4F-993B-623247763C90}" presName="nodeFollowingNodes" presStyleLbl="node1" presStyleIdx="1" presStyleCnt="6">
        <dgm:presLayoutVars>
          <dgm:bulletEnabled val="1"/>
        </dgm:presLayoutVars>
      </dgm:prSet>
      <dgm:spPr/>
    </dgm:pt>
    <dgm:pt modelId="{A9DB515F-C56D-B74D-94B2-EC58B67AE86F}" type="pres">
      <dgm:prSet presAssocID="{F0C16B6F-7348-114C-9B51-21CE73BA5927}" presName="nodeFollowingNodes" presStyleLbl="node1" presStyleIdx="2" presStyleCnt="6">
        <dgm:presLayoutVars>
          <dgm:bulletEnabled val="1"/>
        </dgm:presLayoutVars>
      </dgm:prSet>
      <dgm:spPr/>
    </dgm:pt>
    <dgm:pt modelId="{9593F0EE-4B92-1D43-85D9-33AEFD90AA07}" type="pres">
      <dgm:prSet presAssocID="{32370136-52BC-0348-A0B6-F1227634686C}" presName="nodeFollowingNodes" presStyleLbl="node1" presStyleIdx="3" presStyleCnt="6">
        <dgm:presLayoutVars>
          <dgm:bulletEnabled val="1"/>
        </dgm:presLayoutVars>
      </dgm:prSet>
      <dgm:spPr/>
    </dgm:pt>
    <dgm:pt modelId="{47ACF8E5-8317-7547-9275-718DDBB9FF3F}" type="pres">
      <dgm:prSet presAssocID="{AE83B7FE-57D2-3E40-876D-7D3B83FF8D85}" presName="nodeFollowingNodes" presStyleLbl="node1" presStyleIdx="4" presStyleCnt="6">
        <dgm:presLayoutVars>
          <dgm:bulletEnabled val="1"/>
        </dgm:presLayoutVars>
      </dgm:prSet>
      <dgm:spPr/>
    </dgm:pt>
    <dgm:pt modelId="{7D31BDB8-D880-D544-941F-E0A1088FC68A}" type="pres">
      <dgm:prSet presAssocID="{FF8F27BB-E1C4-A444-9504-1CCDC6DE5583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03F29722-CAFC-D347-AF83-F7E8E7653B59}" srcId="{53B119B7-97C3-3142-8F4C-C2515BE8FA14}" destId="{AE83B7FE-57D2-3E40-876D-7D3B83FF8D85}" srcOrd="4" destOrd="0" parTransId="{442EDB8A-8359-274E-8F53-CFE6D9A5AD5D}" sibTransId="{D4EB4835-6751-764A-8C6E-9B618083AD7A}"/>
    <dgm:cxn modelId="{859BFC2D-41B2-1E42-97E3-4BFB34500198}" type="presOf" srcId="{2285E2A3-426C-1D41-8F3C-0E1ACAD7DA4E}" destId="{95198571-11C8-FA45-B87B-22C0465CA313}" srcOrd="0" destOrd="0" presId="urn:microsoft.com/office/officeart/2005/8/layout/cycle3"/>
    <dgm:cxn modelId="{7179BC2F-1478-3742-9742-F7A2C4FDE99C}" type="presOf" srcId="{53B119B7-97C3-3142-8F4C-C2515BE8FA14}" destId="{3D8D76D5-0C90-0E42-A391-92DE8C2770E3}" srcOrd="0" destOrd="0" presId="urn:microsoft.com/office/officeart/2005/8/layout/cycle3"/>
    <dgm:cxn modelId="{B2940C41-BA43-2547-8BE5-222F55B6A930}" srcId="{53B119B7-97C3-3142-8F4C-C2515BE8FA14}" destId="{F0C16B6F-7348-114C-9B51-21CE73BA5927}" srcOrd="2" destOrd="0" parTransId="{B93CB4D9-3010-A948-BC23-7D5D135DE71E}" sibTransId="{29CC2AFE-3D40-8346-8A4E-A70B16AD6A6C}"/>
    <dgm:cxn modelId="{456CC241-9E47-7C4E-B602-5D9B677B50DB}" srcId="{53B119B7-97C3-3142-8F4C-C2515BE8FA14}" destId="{2285E2A3-426C-1D41-8F3C-0E1ACAD7DA4E}" srcOrd="0" destOrd="0" parTransId="{ACA5B3CB-386F-8440-89B5-DACBF0657AD2}" sibTransId="{798F3344-BA13-CF47-8645-55CFD6E66A1B}"/>
    <dgm:cxn modelId="{4E1E3946-3D39-CE4A-92D3-71FB3BF63563}" srcId="{53B119B7-97C3-3142-8F4C-C2515BE8FA14}" destId="{FF8F27BB-E1C4-A444-9504-1CCDC6DE5583}" srcOrd="5" destOrd="0" parTransId="{D46EAC26-C8F9-C54F-86CA-305923638CB6}" sibTransId="{3C632950-4150-7745-A3AE-92BF47CE1CB3}"/>
    <dgm:cxn modelId="{0BCBC752-ADF1-9145-9FB4-D9E78AE34D04}" type="presOf" srcId="{51F0A47B-15AC-5B4F-993B-623247763C90}" destId="{F1D7205B-ED6D-C640-A6A3-64920E6F4BA3}" srcOrd="0" destOrd="0" presId="urn:microsoft.com/office/officeart/2005/8/layout/cycle3"/>
    <dgm:cxn modelId="{A034545F-1693-C144-BC2D-ACBB6DA9536F}" type="presOf" srcId="{AE83B7FE-57D2-3E40-876D-7D3B83FF8D85}" destId="{47ACF8E5-8317-7547-9275-718DDBB9FF3F}" srcOrd="0" destOrd="0" presId="urn:microsoft.com/office/officeart/2005/8/layout/cycle3"/>
    <dgm:cxn modelId="{99C8C36E-607E-D44E-B4FA-E131B657D9AC}" type="presOf" srcId="{F0C16B6F-7348-114C-9B51-21CE73BA5927}" destId="{A9DB515F-C56D-B74D-94B2-EC58B67AE86F}" srcOrd="0" destOrd="0" presId="urn:microsoft.com/office/officeart/2005/8/layout/cycle3"/>
    <dgm:cxn modelId="{4C762CA2-5600-234E-9659-BDACBD35F12B}" srcId="{53B119B7-97C3-3142-8F4C-C2515BE8FA14}" destId="{32370136-52BC-0348-A0B6-F1227634686C}" srcOrd="3" destOrd="0" parTransId="{A622B276-60FC-7943-AE83-2023F92A006D}" sibTransId="{B39D170C-DE3B-A940-AE3B-F56C3CC1206B}"/>
    <dgm:cxn modelId="{468BA4AB-689F-8F42-9FCB-3227E7AD8D4C}" type="presOf" srcId="{798F3344-BA13-CF47-8645-55CFD6E66A1B}" destId="{172CB63F-E2DD-B74E-A3E3-BD55FBE27EBE}" srcOrd="0" destOrd="0" presId="urn:microsoft.com/office/officeart/2005/8/layout/cycle3"/>
    <dgm:cxn modelId="{DE69DDAB-EE93-9F43-A6D9-61FF376E50D0}" type="presOf" srcId="{FF8F27BB-E1C4-A444-9504-1CCDC6DE5583}" destId="{7D31BDB8-D880-D544-941F-E0A1088FC68A}" srcOrd="0" destOrd="0" presId="urn:microsoft.com/office/officeart/2005/8/layout/cycle3"/>
    <dgm:cxn modelId="{B22D3FDD-5AE6-7240-AD93-C3A9C34961C8}" srcId="{53B119B7-97C3-3142-8F4C-C2515BE8FA14}" destId="{51F0A47B-15AC-5B4F-993B-623247763C90}" srcOrd="1" destOrd="0" parTransId="{C947FEA3-8377-AD49-9DA6-D7F117A1BDF3}" sibTransId="{60F681A8-1736-ED4A-94A8-C494DE9F2BE5}"/>
    <dgm:cxn modelId="{EF9DD3E6-DD42-5840-BFC3-3FEC20B7B261}" type="presOf" srcId="{32370136-52BC-0348-A0B6-F1227634686C}" destId="{9593F0EE-4B92-1D43-85D9-33AEFD90AA07}" srcOrd="0" destOrd="0" presId="urn:microsoft.com/office/officeart/2005/8/layout/cycle3"/>
    <dgm:cxn modelId="{F34C27F9-0715-C942-8E21-2F3D1D64E525}" type="presParOf" srcId="{3D8D76D5-0C90-0E42-A391-92DE8C2770E3}" destId="{3CEE010C-95C2-B54E-9F3B-9A6ADD2BEB6F}" srcOrd="0" destOrd="0" presId="urn:microsoft.com/office/officeart/2005/8/layout/cycle3"/>
    <dgm:cxn modelId="{ECD6B4F3-72F5-C14C-965D-5D148F6A675C}" type="presParOf" srcId="{3CEE010C-95C2-B54E-9F3B-9A6ADD2BEB6F}" destId="{95198571-11C8-FA45-B87B-22C0465CA313}" srcOrd="0" destOrd="0" presId="urn:microsoft.com/office/officeart/2005/8/layout/cycle3"/>
    <dgm:cxn modelId="{55539C75-B4C6-C04E-962E-E3583D9D57F6}" type="presParOf" srcId="{3CEE010C-95C2-B54E-9F3B-9A6ADD2BEB6F}" destId="{172CB63F-E2DD-B74E-A3E3-BD55FBE27EBE}" srcOrd="1" destOrd="0" presId="urn:microsoft.com/office/officeart/2005/8/layout/cycle3"/>
    <dgm:cxn modelId="{496F3A63-C539-864C-9829-9EE85E5EE3AD}" type="presParOf" srcId="{3CEE010C-95C2-B54E-9F3B-9A6ADD2BEB6F}" destId="{F1D7205B-ED6D-C640-A6A3-64920E6F4BA3}" srcOrd="2" destOrd="0" presId="urn:microsoft.com/office/officeart/2005/8/layout/cycle3"/>
    <dgm:cxn modelId="{DB29852F-CDBE-6641-896C-B81E5B7C5170}" type="presParOf" srcId="{3CEE010C-95C2-B54E-9F3B-9A6ADD2BEB6F}" destId="{A9DB515F-C56D-B74D-94B2-EC58B67AE86F}" srcOrd="3" destOrd="0" presId="urn:microsoft.com/office/officeart/2005/8/layout/cycle3"/>
    <dgm:cxn modelId="{ECE07209-FC36-EA47-B51B-D42675F6FDD4}" type="presParOf" srcId="{3CEE010C-95C2-B54E-9F3B-9A6ADD2BEB6F}" destId="{9593F0EE-4B92-1D43-85D9-33AEFD90AA07}" srcOrd="4" destOrd="0" presId="urn:microsoft.com/office/officeart/2005/8/layout/cycle3"/>
    <dgm:cxn modelId="{987DA348-FF5C-8648-BDD5-A917D7D39182}" type="presParOf" srcId="{3CEE010C-95C2-B54E-9F3B-9A6ADD2BEB6F}" destId="{47ACF8E5-8317-7547-9275-718DDBB9FF3F}" srcOrd="5" destOrd="0" presId="urn:microsoft.com/office/officeart/2005/8/layout/cycle3"/>
    <dgm:cxn modelId="{121DF034-4028-B04D-BC20-6FA4ECAC53F2}" type="presParOf" srcId="{3CEE010C-95C2-B54E-9F3B-9A6ADD2BEB6F}" destId="{7D31BDB8-D880-D544-941F-E0A1088FC68A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734E52-408B-B74D-888C-84F66599CE6C}" type="doc">
      <dgm:prSet loTypeId="urn:microsoft.com/office/officeart/2005/8/layout/process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4550C7-9B12-BF42-B6F8-A47356468996}">
      <dgm:prSet phldrT="[Text]" custT="1"/>
      <dgm:spPr/>
      <dgm:t>
        <a:bodyPr/>
        <a:lstStyle/>
        <a:p>
          <a:pPr algn="ctr"/>
          <a:r>
            <a:rPr lang="en-US" sz="1800" b="1" u="sng" dirty="0"/>
            <a:t>TF-</a:t>
          </a:r>
        </a:p>
        <a:p>
          <a:pPr algn="ctr"/>
          <a:r>
            <a:rPr lang="en-US" sz="1800" b="1" u="sng" dirty="0"/>
            <a:t>Enrichment</a:t>
          </a:r>
        </a:p>
        <a:p>
          <a:pPr algn="ctr"/>
          <a:r>
            <a:rPr lang="en-US" sz="1400" b="1" dirty="0" err="1"/>
            <a:t>ChEA</a:t>
          </a:r>
          <a:r>
            <a:rPr lang="en-US" sz="1400" dirty="0"/>
            <a:t> (</a:t>
          </a:r>
          <a:r>
            <a:rPr lang="en-US" sz="1400" dirty="0" err="1"/>
            <a:t>ChIP</a:t>
          </a:r>
          <a:r>
            <a:rPr lang="en-US" sz="1400" dirty="0"/>
            <a:t> Enrichment Analysis)</a:t>
          </a:r>
        </a:p>
      </dgm:t>
    </dgm:pt>
    <dgm:pt modelId="{2E26F5CF-CAC8-EF45-9533-8880760078C8}" type="parTrans" cxnId="{3B59455B-E3EB-4542-9229-0CC1208E92F5}">
      <dgm:prSet/>
      <dgm:spPr/>
      <dgm:t>
        <a:bodyPr/>
        <a:lstStyle/>
        <a:p>
          <a:pPr algn="ctr"/>
          <a:endParaRPr lang="en-US"/>
        </a:p>
      </dgm:t>
    </dgm:pt>
    <dgm:pt modelId="{7EA6CAA0-0A8F-3C4C-AFFD-2E238FC6891A}" type="sibTrans" cxnId="{3B59455B-E3EB-4542-9229-0CC1208E92F5}">
      <dgm:prSet/>
      <dgm:spPr/>
      <dgm:t>
        <a:bodyPr/>
        <a:lstStyle/>
        <a:p>
          <a:pPr algn="ctr"/>
          <a:endParaRPr lang="en-US"/>
        </a:p>
      </dgm:t>
    </dgm:pt>
    <dgm:pt modelId="{D05B4175-653B-174C-8080-A3606EB710AD}">
      <dgm:prSet phldrT="[Text]" custT="1"/>
      <dgm:spPr/>
      <dgm:t>
        <a:bodyPr/>
        <a:lstStyle/>
        <a:p>
          <a:pPr algn="ctr"/>
          <a:r>
            <a:rPr lang="en-US" sz="1800" b="1" u="sng" dirty="0"/>
            <a:t>PPI </a:t>
          </a:r>
        </a:p>
        <a:p>
          <a:pPr algn="ctr"/>
          <a:r>
            <a:rPr lang="en-US" sz="1800" b="1" u="sng" dirty="0"/>
            <a:t>Network Construction</a:t>
          </a:r>
        </a:p>
        <a:p>
          <a:pPr algn="ctr"/>
          <a:r>
            <a:rPr lang="en-US" sz="1400" b="1" dirty="0"/>
            <a:t>G2N</a:t>
          </a:r>
          <a:r>
            <a:rPr lang="en-US" sz="1400" dirty="0"/>
            <a:t> (Genes2Networks)</a:t>
          </a:r>
        </a:p>
      </dgm:t>
    </dgm:pt>
    <dgm:pt modelId="{05A652AF-6F3B-BB4D-B4D2-407907F6DA37}" type="parTrans" cxnId="{E21700BF-9BCD-354F-8E83-7FB8B9D5743C}">
      <dgm:prSet/>
      <dgm:spPr/>
      <dgm:t>
        <a:bodyPr/>
        <a:lstStyle/>
        <a:p>
          <a:pPr algn="ctr"/>
          <a:endParaRPr lang="en-US"/>
        </a:p>
      </dgm:t>
    </dgm:pt>
    <dgm:pt modelId="{A8A127F9-9A71-BB45-AE22-F03507AAF191}" type="sibTrans" cxnId="{E21700BF-9BCD-354F-8E83-7FB8B9D5743C}">
      <dgm:prSet/>
      <dgm:spPr/>
      <dgm:t>
        <a:bodyPr/>
        <a:lstStyle/>
        <a:p>
          <a:pPr algn="ctr"/>
          <a:endParaRPr lang="en-US"/>
        </a:p>
      </dgm:t>
    </dgm:pt>
    <dgm:pt modelId="{82966816-762B-0B4C-937D-B9BD7FC4284B}">
      <dgm:prSet phldrT="[Text]" custT="1"/>
      <dgm:spPr/>
      <dgm:t>
        <a:bodyPr/>
        <a:lstStyle/>
        <a:p>
          <a:pPr algn="ctr"/>
          <a:r>
            <a:rPr lang="en-US" sz="1800" b="1" u="sng" dirty="0"/>
            <a:t>Kinase-</a:t>
          </a:r>
        </a:p>
        <a:p>
          <a:pPr algn="ctr"/>
          <a:r>
            <a:rPr lang="en-US" sz="1800" b="1" u="sng" dirty="0"/>
            <a:t>Enrichment</a:t>
          </a:r>
        </a:p>
        <a:p>
          <a:pPr algn="ctr"/>
          <a:r>
            <a:rPr lang="en-US" sz="1400" b="1" dirty="0"/>
            <a:t>KEA</a:t>
          </a:r>
          <a:r>
            <a:rPr lang="en-US" sz="1400" dirty="0"/>
            <a:t> (Kinase Enrichment Analysis)</a:t>
          </a:r>
        </a:p>
      </dgm:t>
    </dgm:pt>
    <dgm:pt modelId="{11382E42-9852-2A46-8F76-A7D083BA552B}" type="parTrans" cxnId="{BF1C6604-4E9B-DB4F-B50F-FA37DEFAA9D3}">
      <dgm:prSet/>
      <dgm:spPr/>
      <dgm:t>
        <a:bodyPr/>
        <a:lstStyle/>
        <a:p>
          <a:pPr algn="ctr"/>
          <a:endParaRPr lang="en-US"/>
        </a:p>
      </dgm:t>
    </dgm:pt>
    <dgm:pt modelId="{CC905AE4-A385-0441-92DC-0EE51F01DFB5}" type="sibTrans" cxnId="{BF1C6604-4E9B-DB4F-B50F-FA37DEFAA9D3}">
      <dgm:prSet/>
      <dgm:spPr/>
      <dgm:t>
        <a:bodyPr/>
        <a:lstStyle/>
        <a:p>
          <a:pPr algn="ctr"/>
          <a:endParaRPr lang="en-US"/>
        </a:p>
      </dgm:t>
    </dgm:pt>
    <dgm:pt modelId="{2F59C5A8-B6C2-D64E-A2E0-FA94A0176526}" type="pres">
      <dgm:prSet presAssocID="{76734E52-408B-B74D-888C-84F66599CE6C}" presName="Name0" presStyleCnt="0">
        <dgm:presLayoutVars>
          <dgm:dir/>
          <dgm:resizeHandles val="exact"/>
        </dgm:presLayoutVars>
      </dgm:prSet>
      <dgm:spPr/>
    </dgm:pt>
    <dgm:pt modelId="{FCB79F57-6B65-5943-8DB1-53742BE024B2}" type="pres">
      <dgm:prSet presAssocID="{E24550C7-9B12-BF42-B6F8-A47356468996}" presName="node" presStyleLbl="node1" presStyleIdx="0" presStyleCnt="3" custScaleX="160602">
        <dgm:presLayoutVars>
          <dgm:bulletEnabled val="1"/>
        </dgm:presLayoutVars>
      </dgm:prSet>
      <dgm:spPr/>
    </dgm:pt>
    <dgm:pt modelId="{62654A52-8820-F24E-A358-D5365EE70795}" type="pres">
      <dgm:prSet presAssocID="{7EA6CAA0-0A8F-3C4C-AFFD-2E238FC6891A}" presName="sibTrans" presStyleLbl="sibTrans2D1" presStyleIdx="0" presStyleCnt="2" custScaleX="156892" custLinFactNeighborX="-20427" custLinFactNeighborY="1621"/>
      <dgm:spPr/>
    </dgm:pt>
    <dgm:pt modelId="{7B658EBB-A2B0-9845-9BB4-A2C0CE17979D}" type="pres">
      <dgm:prSet presAssocID="{7EA6CAA0-0A8F-3C4C-AFFD-2E238FC6891A}" presName="connectorText" presStyleLbl="sibTrans2D1" presStyleIdx="0" presStyleCnt="2"/>
      <dgm:spPr/>
    </dgm:pt>
    <dgm:pt modelId="{D1E6DD0B-0109-8B44-A305-23CF89FF1318}" type="pres">
      <dgm:prSet presAssocID="{D05B4175-653B-174C-8080-A3606EB710AD}" presName="node" presStyleLbl="node1" presStyleIdx="1" presStyleCnt="3" custScaleX="160602">
        <dgm:presLayoutVars>
          <dgm:bulletEnabled val="1"/>
        </dgm:presLayoutVars>
      </dgm:prSet>
      <dgm:spPr/>
    </dgm:pt>
    <dgm:pt modelId="{B4B83A8E-2BFE-2948-A532-78B90AC74711}" type="pres">
      <dgm:prSet presAssocID="{A8A127F9-9A71-BB45-AE22-F03507AAF191}" presName="sibTrans" presStyleLbl="sibTrans2D1" presStyleIdx="1" presStyleCnt="2" custScaleX="156892" custLinFactNeighborX="-20427" custLinFactNeighborY="1621"/>
      <dgm:spPr/>
    </dgm:pt>
    <dgm:pt modelId="{A7FE99AB-E5B4-194C-A866-F0ABED26D0FF}" type="pres">
      <dgm:prSet presAssocID="{A8A127F9-9A71-BB45-AE22-F03507AAF191}" presName="connectorText" presStyleLbl="sibTrans2D1" presStyleIdx="1" presStyleCnt="2"/>
      <dgm:spPr/>
    </dgm:pt>
    <dgm:pt modelId="{65B2AED2-F756-114A-890E-0F243A6AF9C7}" type="pres">
      <dgm:prSet presAssocID="{82966816-762B-0B4C-937D-B9BD7FC4284B}" presName="node" presStyleLbl="node1" presStyleIdx="2" presStyleCnt="3" custScaleX="160602">
        <dgm:presLayoutVars>
          <dgm:bulletEnabled val="1"/>
        </dgm:presLayoutVars>
      </dgm:prSet>
      <dgm:spPr/>
    </dgm:pt>
  </dgm:ptLst>
  <dgm:cxnLst>
    <dgm:cxn modelId="{BF1C6604-4E9B-DB4F-B50F-FA37DEFAA9D3}" srcId="{76734E52-408B-B74D-888C-84F66599CE6C}" destId="{82966816-762B-0B4C-937D-B9BD7FC4284B}" srcOrd="2" destOrd="0" parTransId="{11382E42-9852-2A46-8F76-A7D083BA552B}" sibTransId="{CC905AE4-A385-0441-92DC-0EE51F01DFB5}"/>
    <dgm:cxn modelId="{DB06F22A-3DB1-B046-8582-D9E2DF7700FC}" type="presOf" srcId="{A8A127F9-9A71-BB45-AE22-F03507AAF191}" destId="{B4B83A8E-2BFE-2948-A532-78B90AC74711}" srcOrd="0" destOrd="0" presId="urn:microsoft.com/office/officeart/2005/8/layout/process1"/>
    <dgm:cxn modelId="{7CB2F74E-5494-1E43-9FF3-583E3ADD1AA7}" type="presOf" srcId="{82966816-762B-0B4C-937D-B9BD7FC4284B}" destId="{65B2AED2-F756-114A-890E-0F243A6AF9C7}" srcOrd="0" destOrd="0" presId="urn:microsoft.com/office/officeart/2005/8/layout/process1"/>
    <dgm:cxn modelId="{3B59455B-E3EB-4542-9229-0CC1208E92F5}" srcId="{76734E52-408B-B74D-888C-84F66599CE6C}" destId="{E24550C7-9B12-BF42-B6F8-A47356468996}" srcOrd="0" destOrd="0" parTransId="{2E26F5CF-CAC8-EF45-9533-8880760078C8}" sibTransId="{7EA6CAA0-0A8F-3C4C-AFFD-2E238FC6891A}"/>
    <dgm:cxn modelId="{960D0281-2A83-C14A-ACA0-8FB4372C0F9E}" type="presOf" srcId="{7EA6CAA0-0A8F-3C4C-AFFD-2E238FC6891A}" destId="{62654A52-8820-F24E-A358-D5365EE70795}" srcOrd="0" destOrd="0" presId="urn:microsoft.com/office/officeart/2005/8/layout/process1"/>
    <dgm:cxn modelId="{452C6482-F90E-E043-8DA0-93F66C2AFA3E}" type="presOf" srcId="{A8A127F9-9A71-BB45-AE22-F03507AAF191}" destId="{A7FE99AB-E5B4-194C-A866-F0ABED26D0FF}" srcOrd="1" destOrd="0" presId="urn:microsoft.com/office/officeart/2005/8/layout/process1"/>
    <dgm:cxn modelId="{AEF92587-8435-C54F-B2D6-FC6D14418F27}" type="presOf" srcId="{D05B4175-653B-174C-8080-A3606EB710AD}" destId="{D1E6DD0B-0109-8B44-A305-23CF89FF1318}" srcOrd="0" destOrd="0" presId="urn:microsoft.com/office/officeart/2005/8/layout/process1"/>
    <dgm:cxn modelId="{84F2AB8A-0700-A04B-B909-0AD94BC02D91}" type="presOf" srcId="{7EA6CAA0-0A8F-3C4C-AFFD-2E238FC6891A}" destId="{7B658EBB-A2B0-9845-9BB4-A2C0CE17979D}" srcOrd="1" destOrd="0" presId="urn:microsoft.com/office/officeart/2005/8/layout/process1"/>
    <dgm:cxn modelId="{E21700BF-9BCD-354F-8E83-7FB8B9D5743C}" srcId="{76734E52-408B-B74D-888C-84F66599CE6C}" destId="{D05B4175-653B-174C-8080-A3606EB710AD}" srcOrd="1" destOrd="0" parTransId="{05A652AF-6F3B-BB4D-B4D2-407907F6DA37}" sibTransId="{A8A127F9-9A71-BB45-AE22-F03507AAF191}"/>
    <dgm:cxn modelId="{A1D82BF2-81BD-8A44-AC98-C9B515E14AE9}" type="presOf" srcId="{E24550C7-9B12-BF42-B6F8-A47356468996}" destId="{FCB79F57-6B65-5943-8DB1-53742BE024B2}" srcOrd="0" destOrd="0" presId="urn:microsoft.com/office/officeart/2005/8/layout/process1"/>
    <dgm:cxn modelId="{3EFEE6FC-BECF-CB49-85AC-228A973BF726}" type="presOf" srcId="{76734E52-408B-B74D-888C-84F66599CE6C}" destId="{2F59C5A8-B6C2-D64E-A2E0-FA94A0176526}" srcOrd="0" destOrd="0" presId="urn:microsoft.com/office/officeart/2005/8/layout/process1"/>
    <dgm:cxn modelId="{69633DF9-5DD9-2D45-9124-02120BC51A26}" type="presParOf" srcId="{2F59C5A8-B6C2-D64E-A2E0-FA94A0176526}" destId="{FCB79F57-6B65-5943-8DB1-53742BE024B2}" srcOrd="0" destOrd="0" presId="urn:microsoft.com/office/officeart/2005/8/layout/process1"/>
    <dgm:cxn modelId="{D7A4BB1F-50A4-C24C-A795-EB71406DD44D}" type="presParOf" srcId="{2F59C5A8-B6C2-D64E-A2E0-FA94A0176526}" destId="{62654A52-8820-F24E-A358-D5365EE70795}" srcOrd="1" destOrd="0" presId="urn:microsoft.com/office/officeart/2005/8/layout/process1"/>
    <dgm:cxn modelId="{E05BF84C-245B-3740-9CFD-662DBFE16DA5}" type="presParOf" srcId="{62654A52-8820-F24E-A358-D5365EE70795}" destId="{7B658EBB-A2B0-9845-9BB4-A2C0CE17979D}" srcOrd="0" destOrd="0" presId="urn:microsoft.com/office/officeart/2005/8/layout/process1"/>
    <dgm:cxn modelId="{8A2CA45C-2556-A94E-AECA-A1708A8D336B}" type="presParOf" srcId="{2F59C5A8-B6C2-D64E-A2E0-FA94A0176526}" destId="{D1E6DD0B-0109-8B44-A305-23CF89FF1318}" srcOrd="2" destOrd="0" presId="urn:microsoft.com/office/officeart/2005/8/layout/process1"/>
    <dgm:cxn modelId="{39185FED-8C82-3045-9069-7D5DB9D413FD}" type="presParOf" srcId="{2F59C5A8-B6C2-D64E-A2E0-FA94A0176526}" destId="{B4B83A8E-2BFE-2948-A532-78B90AC74711}" srcOrd="3" destOrd="0" presId="urn:microsoft.com/office/officeart/2005/8/layout/process1"/>
    <dgm:cxn modelId="{9DBFCE77-E06F-6C43-BE58-9A8923F7B36C}" type="presParOf" srcId="{B4B83A8E-2BFE-2948-A532-78B90AC74711}" destId="{A7FE99AB-E5B4-194C-A866-F0ABED26D0FF}" srcOrd="0" destOrd="0" presId="urn:microsoft.com/office/officeart/2005/8/layout/process1"/>
    <dgm:cxn modelId="{86BF899A-3E5E-6D47-B88F-1C9566F99DE1}" type="presParOf" srcId="{2F59C5A8-B6C2-D64E-A2E0-FA94A0176526}" destId="{65B2AED2-F756-114A-890E-0F243A6AF9C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79F57-6B65-5943-8DB1-53742BE024B2}">
      <dsp:nvSpPr>
        <dsp:cNvPr id="0" name=""/>
        <dsp:cNvSpPr/>
      </dsp:nvSpPr>
      <dsp:spPr>
        <a:xfrm>
          <a:off x="6012" y="0"/>
          <a:ext cx="3172390" cy="1172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TF-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Enrichment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ChEA</a:t>
          </a:r>
          <a:r>
            <a:rPr lang="en-US" sz="1400" kern="1200" dirty="0"/>
            <a:t> (</a:t>
          </a:r>
          <a:r>
            <a:rPr lang="en-US" sz="1400" kern="1200" dirty="0" err="1"/>
            <a:t>ChIP</a:t>
          </a:r>
          <a:r>
            <a:rPr lang="en-US" sz="1400" kern="1200" dirty="0"/>
            <a:t> Enrichment Analysis)</a:t>
          </a:r>
        </a:p>
      </dsp:txBody>
      <dsp:txXfrm>
        <a:off x="40350" y="34338"/>
        <a:ext cx="3103714" cy="1103714"/>
      </dsp:txXfrm>
    </dsp:sp>
    <dsp:sp modelId="{62654A52-8820-F24E-A358-D5365EE70795}">
      <dsp:nvSpPr>
        <dsp:cNvPr id="0" name=""/>
        <dsp:cNvSpPr/>
      </dsp:nvSpPr>
      <dsp:spPr>
        <a:xfrm>
          <a:off x="3171270" y="349197"/>
          <a:ext cx="657010" cy="4898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171270" y="447172"/>
        <a:ext cx="510047" cy="293927"/>
      </dsp:txXfrm>
    </dsp:sp>
    <dsp:sp modelId="{D1E6DD0B-0109-8B44-A305-23CF89FF1318}">
      <dsp:nvSpPr>
        <dsp:cNvPr id="0" name=""/>
        <dsp:cNvSpPr/>
      </dsp:nvSpPr>
      <dsp:spPr>
        <a:xfrm>
          <a:off x="3968527" y="0"/>
          <a:ext cx="3172390" cy="1172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PPI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Network Construction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G2N</a:t>
          </a:r>
          <a:r>
            <a:rPr lang="en-US" sz="1400" kern="1200" dirty="0"/>
            <a:t> (Genes2Networks)</a:t>
          </a:r>
        </a:p>
      </dsp:txBody>
      <dsp:txXfrm>
        <a:off x="4002865" y="34338"/>
        <a:ext cx="3103714" cy="1103714"/>
      </dsp:txXfrm>
    </dsp:sp>
    <dsp:sp modelId="{B4B83A8E-2BFE-2948-A532-78B90AC74711}">
      <dsp:nvSpPr>
        <dsp:cNvPr id="0" name=""/>
        <dsp:cNvSpPr/>
      </dsp:nvSpPr>
      <dsp:spPr>
        <a:xfrm>
          <a:off x="7133785" y="349197"/>
          <a:ext cx="657010" cy="4898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133785" y="447172"/>
        <a:ext cx="510047" cy="293927"/>
      </dsp:txXfrm>
    </dsp:sp>
    <dsp:sp modelId="{65B2AED2-F756-114A-890E-0F243A6AF9C7}">
      <dsp:nvSpPr>
        <dsp:cNvPr id="0" name=""/>
        <dsp:cNvSpPr/>
      </dsp:nvSpPr>
      <dsp:spPr>
        <a:xfrm>
          <a:off x="7931042" y="0"/>
          <a:ext cx="3172390" cy="1172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Kinase-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Enrichment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KEA</a:t>
          </a:r>
          <a:r>
            <a:rPr lang="en-US" sz="1400" kern="1200" dirty="0"/>
            <a:t> (Kinase Enrichment Analysis)</a:t>
          </a:r>
        </a:p>
      </dsp:txBody>
      <dsp:txXfrm>
        <a:off x="7965380" y="34338"/>
        <a:ext cx="3103714" cy="11037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CB63F-E2DD-B74E-A3E3-BD55FBE27EBE}">
      <dsp:nvSpPr>
        <dsp:cNvPr id="0" name=""/>
        <dsp:cNvSpPr/>
      </dsp:nvSpPr>
      <dsp:spPr>
        <a:xfrm>
          <a:off x="927208" y="-4241"/>
          <a:ext cx="4241583" cy="4241583"/>
        </a:xfrm>
        <a:prstGeom prst="circularArrow">
          <a:avLst>
            <a:gd name="adj1" fmla="val 5274"/>
            <a:gd name="adj2" fmla="val 312630"/>
            <a:gd name="adj3" fmla="val 14266401"/>
            <a:gd name="adj4" fmla="val 17104659"/>
            <a:gd name="adj5" fmla="val 547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198571-11C8-FA45-B87B-22C0465CA313}">
      <dsp:nvSpPr>
        <dsp:cNvPr id="0" name=""/>
        <dsp:cNvSpPr/>
      </dsp:nvSpPr>
      <dsp:spPr>
        <a:xfrm>
          <a:off x="2259210" y="1548"/>
          <a:ext cx="1577578" cy="788789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1. Population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297716" y="40054"/>
        <a:ext cx="1500566" cy="711777"/>
      </dsp:txXfrm>
    </dsp:sp>
    <dsp:sp modelId="{F1D7205B-ED6D-C640-A6A3-64920E6F4BA3}">
      <dsp:nvSpPr>
        <dsp:cNvPr id="0" name=""/>
        <dsp:cNvSpPr/>
      </dsp:nvSpPr>
      <dsp:spPr>
        <a:xfrm>
          <a:off x="3749401" y="861910"/>
          <a:ext cx="1577578" cy="788789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157856"/>
                <a:satOff val="-13194"/>
                <a:lumOff val="765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shade val="80000"/>
                <a:hueOff val="157856"/>
                <a:satOff val="-13194"/>
                <a:lumOff val="765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2. Run X2K pipeline to get kinase predictions</a:t>
          </a:r>
        </a:p>
      </dsp:txBody>
      <dsp:txXfrm>
        <a:off x="3787907" y="900416"/>
        <a:ext cx="1500566" cy="711777"/>
      </dsp:txXfrm>
    </dsp:sp>
    <dsp:sp modelId="{A9DB515F-C56D-B74D-94B2-EC58B67AE86F}">
      <dsp:nvSpPr>
        <dsp:cNvPr id="0" name=""/>
        <dsp:cNvSpPr/>
      </dsp:nvSpPr>
      <dsp:spPr>
        <a:xfrm>
          <a:off x="3749401" y="2582633"/>
          <a:ext cx="1577578" cy="788789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315711"/>
                <a:satOff val="-26388"/>
                <a:lumOff val="1531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shade val="80000"/>
                <a:hueOff val="315711"/>
                <a:satOff val="-26388"/>
                <a:lumOff val="1531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3. Calculate fitness</a:t>
          </a:r>
        </a:p>
      </dsp:txBody>
      <dsp:txXfrm>
        <a:off x="3787907" y="2621139"/>
        <a:ext cx="1500566" cy="711777"/>
      </dsp:txXfrm>
    </dsp:sp>
    <dsp:sp modelId="{9593F0EE-4B92-1D43-85D9-33AEFD90AA07}">
      <dsp:nvSpPr>
        <dsp:cNvPr id="0" name=""/>
        <dsp:cNvSpPr/>
      </dsp:nvSpPr>
      <dsp:spPr>
        <a:xfrm>
          <a:off x="2259210" y="3442995"/>
          <a:ext cx="1577578" cy="788789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473567"/>
                <a:satOff val="-39583"/>
                <a:lumOff val="22969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shade val="80000"/>
                <a:hueOff val="473567"/>
                <a:satOff val="-39583"/>
                <a:lumOff val="22969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4. Select fittest individuals</a:t>
          </a:r>
        </a:p>
      </dsp:txBody>
      <dsp:txXfrm>
        <a:off x="2297716" y="3481501"/>
        <a:ext cx="1500566" cy="711777"/>
      </dsp:txXfrm>
    </dsp:sp>
    <dsp:sp modelId="{47ACF8E5-8317-7547-9275-718DDBB9FF3F}">
      <dsp:nvSpPr>
        <dsp:cNvPr id="0" name=""/>
        <dsp:cNvSpPr/>
      </dsp:nvSpPr>
      <dsp:spPr>
        <a:xfrm>
          <a:off x="769020" y="2582633"/>
          <a:ext cx="1577578" cy="788789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631422"/>
                <a:satOff val="-52777"/>
                <a:lumOff val="3062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shade val="80000"/>
                <a:hueOff val="631422"/>
                <a:satOff val="-52777"/>
                <a:lumOff val="3062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4. Breed fittest to get new population </a:t>
          </a:r>
        </a:p>
      </dsp:txBody>
      <dsp:txXfrm>
        <a:off x="807526" y="2621139"/>
        <a:ext cx="1500566" cy="711777"/>
      </dsp:txXfrm>
    </dsp:sp>
    <dsp:sp modelId="{7D31BDB8-D880-D544-941F-E0A1088FC68A}">
      <dsp:nvSpPr>
        <dsp:cNvPr id="0" name=""/>
        <dsp:cNvSpPr/>
      </dsp:nvSpPr>
      <dsp:spPr>
        <a:xfrm>
          <a:off x="769020" y="861910"/>
          <a:ext cx="1577578" cy="788789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789278"/>
                <a:satOff val="-65971"/>
                <a:lumOff val="3828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shade val="80000"/>
                <a:hueOff val="789278"/>
                <a:satOff val="-65971"/>
                <a:lumOff val="3828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5. Introduce random mutations</a:t>
          </a:r>
        </a:p>
      </dsp:txBody>
      <dsp:txXfrm>
        <a:off x="807526" y="900416"/>
        <a:ext cx="1500566" cy="7117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79F57-6B65-5943-8DB1-53742BE024B2}">
      <dsp:nvSpPr>
        <dsp:cNvPr id="0" name=""/>
        <dsp:cNvSpPr/>
      </dsp:nvSpPr>
      <dsp:spPr>
        <a:xfrm>
          <a:off x="6012" y="0"/>
          <a:ext cx="3172390" cy="1172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TF-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Enrichment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ChEA</a:t>
          </a:r>
          <a:r>
            <a:rPr lang="en-US" sz="1400" kern="1200" dirty="0"/>
            <a:t> (</a:t>
          </a:r>
          <a:r>
            <a:rPr lang="en-US" sz="1400" kern="1200" dirty="0" err="1"/>
            <a:t>ChIP</a:t>
          </a:r>
          <a:r>
            <a:rPr lang="en-US" sz="1400" kern="1200" dirty="0"/>
            <a:t> Enrichment Analysis)</a:t>
          </a:r>
        </a:p>
      </dsp:txBody>
      <dsp:txXfrm>
        <a:off x="40350" y="34338"/>
        <a:ext cx="3103714" cy="1103714"/>
      </dsp:txXfrm>
    </dsp:sp>
    <dsp:sp modelId="{62654A52-8820-F24E-A358-D5365EE70795}">
      <dsp:nvSpPr>
        <dsp:cNvPr id="0" name=""/>
        <dsp:cNvSpPr/>
      </dsp:nvSpPr>
      <dsp:spPr>
        <a:xfrm>
          <a:off x="3171270" y="349197"/>
          <a:ext cx="657010" cy="4898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171270" y="447172"/>
        <a:ext cx="510047" cy="293927"/>
      </dsp:txXfrm>
    </dsp:sp>
    <dsp:sp modelId="{D1E6DD0B-0109-8B44-A305-23CF89FF1318}">
      <dsp:nvSpPr>
        <dsp:cNvPr id="0" name=""/>
        <dsp:cNvSpPr/>
      </dsp:nvSpPr>
      <dsp:spPr>
        <a:xfrm>
          <a:off x="3968527" y="0"/>
          <a:ext cx="3172390" cy="1172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PPI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Network Construction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G2N</a:t>
          </a:r>
          <a:r>
            <a:rPr lang="en-US" sz="1400" kern="1200" dirty="0"/>
            <a:t> (Genes2Networks)</a:t>
          </a:r>
        </a:p>
      </dsp:txBody>
      <dsp:txXfrm>
        <a:off x="4002865" y="34338"/>
        <a:ext cx="3103714" cy="1103714"/>
      </dsp:txXfrm>
    </dsp:sp>
    <dsp:sp modelId="{B4B83A8E-2BFE-2948-A532-78B90AC74711}">
      <dsp:nvSpPr>
        <dsp:cNvPr id="0" name=""/>
        <dsp:cNvSpPr/>
      </dsp:nvSpPr>
      <dsp:spPr>
        <a:xfrm>
          <a:off x="7133785" y="349197"/>
          <a:ext cx="657010" cy="4898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133785" y="447172"/>
        <a:ext cx="510047" cy="293927"/>
      </dsp:txXfrm>
    </dsp:sp>
    <dsp:sp modelId="{65B2AED2-F756-114A-890E-0F243A6AF9C7}">
      <dsp:nvSpPr>
        <dsp:cNvPr id="0" name=""/>
        <dsp:cNvSpPr/>
      </dsp:nvSpPr>
      <dsp:spPr>
        <a:xfrm>
          <a:off x="7931042" y="0"/>
          <a:ext cx="3172390" cy="1172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Kinase-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Enrichment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KEA</a:t>
          </a:r>
          <a:r>
            <a:rPr lang="en-US" sz="1400" kern="1200" dirty="0"/>
            <a:t> (Kinase Enrichment Analysis)</a:t>
          </a:r>
        </a:p>
      </dsp:txBody>
      <dsp:txXfrm>
        <a:off x="7965380" y="34338"/>
        <a:ext cx="3103714" cy="1103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106E6-E59A-5B4C-9B50-90147B65272B}" type="datetimeFigureOut">
              <a:rPr lang="en-US" smtClean="0"/>
              <a:t>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9993-BC82-9442-83A9-7746B6A3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14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X2K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69993-BC82-9442-83A9-7746B6A335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X2K Genetic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69993-BC82-9442-83A9-7746B6A335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4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Optimized X2k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69993-BC82-9442-83A9-7746B6A335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5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C0C6-9FC1-994B-96A8-057C88FFA278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04E1-A78A-5540-8E69-40B48EEE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0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C0C6-9FC1-994B-96A8-057C88FFA278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04E1-A78A-5540-8E69-40B48EEE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5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C0C6-9FC1-994B-96A8-057C88FFA278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04E1-A78A-5540-8E69-40B48EEE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0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C0C6-9FC1-994B-96A8-057C88FFA278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04E1-A78A-5540-8E69-40B48EEE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9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C0C6-9FC1-994B-96A8-057C88FFA278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04E1-A78A-5540-8E69-40B48EEE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29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86B75A-687E-405C-8A0B-8D00578BA2C3}" type="datetimeFigureOut">
              <a:rPr lang="en-US" smtClean="0"/>
              <a:pPr/>
              <a:t>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C0C6-9FC1-994B-96A8-057C88FFA278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04E1-A78A-5540-8E69-40B48EEE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13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C0C6-9FC1-994B-96A8-057C88FFA278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04E1-A78A-5540-8E69-40B48EEE6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27C0C6-9FC1-994B-96A8-057C88FFA278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8604E1-A78A-5540-8E69-40B48EEE6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27C0C6-9FC1-994B-96A8-057C88FFA278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8604E1-A78A-5540-8E69-40B48EEE6F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27C0C6-9FC1-994B-96A8-057C88FFA278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8604E1-A78A-5540-8E69-40B48EEE6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C0C6-9FC1-994B-96A8-057C88FFA278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04E1-A78A-5540-8E69-40B48EEE6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C0C6-9FC1-994B-96A8-057C88FFA278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04E1-A78A-5540-8E69-40B48EEE6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C0C6-9FC1-994B-96A8-057C88FFA278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04E1-A78A-5540-8E69-40B48EEE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640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86B75A-687E-405C-8A0B-8D00578BA2C3}" type="datetimeFigureOut">
              <a:rPr lang="en-US" smtClean="0"/>
              <a:pPr/>
              <a:t>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C0C6-9FC1-994B-96A8-057C88FFA278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04E1-A78A-5540-8E69-40B48EEE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2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C0C6-9FC1-994B-96A8-057C88FFA278}" type="datetimeFigureOut">
              <a:rPr lang="en-US" smtClean="0"/>
              <a:t>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04E1-A78A-5540-8E69-40B48EEE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8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C0C6-9FC1-994B-96A8-057C88FFA278}" type="datetimeFigureOut">
              <a:rPr lang="en-US" smtClean="0"/>
              <a:t>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04E1-A78A-5540-8E69-40B48EEE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1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C0C6-9FC1-994B-96A8-057C88FFA278}" type="datetimeFigureOut">
              <a:rPr lang="en-US" smtClean="0"/>
              <a:t>1/28/18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04E1-A78A-5540-8E69-40B48EEE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1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C0C6-9FC1-994B-96A8-057C88FFA278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04E1-A78A-5540-8E69-40B48EEE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0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C0C6-9FC1-994B-96A8-057C88FFA278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04E1-A78A-5540-8E69-40B48EEE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5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7C0C6-9FC1-994B-96A8-057C88FFA278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604E1-A78A-5540-8E69-40B48EEE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2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7C0C6-9FC1-994B-96A8-057C88FFA278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604E1-A78A-5540-8E69-40B48EEE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5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  <p:sldLayoutId id="2147484039" r:id="rId12"/>
    <p:sldLayoutId id="2147484040" r:id="rId13"/>
    <p:sldLayoutId id="2147484041" r:id="rId14"/>
    <p:sldLayoutId id="2147484042" r:id="rId15"/>
    <p:sldLayoutId id="2147484043" r:id="rId16"/>
    <p:sldLayoutId id="214748404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 rot="16200000">
            <a:off x="10662898" y="1267298"/>
            <a:ext cx="419175" cy="321603"/>
            <a:chOff x="3373804" y="341016"/>
            <a:chExt cx="419175" cy="490356"/>
          </a:xfrm>
        </p:grpSpPr>
        <p:sp>
          <p:nvSpPr>
            <p:cNvPr id="21" name="Right Arrow 20"/>
            <p:cNvSpPr/>
            <p:nvPr/>
          </p:nvSpPr>
          <p:spPr>
            <a:xfrm>
              <a:off x="3373804" y="341016"/>
              <a:ext cx="419175" cy="490356"/>
            </a:xfrm>
            <a:prstGeom prst="rightArrow">
              <a:avLst>
                <a:gd name="adj1" fmla="val 60000"/>
                <a:gd name="adj2" fmla="val 5000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22" name="Right Arrow 4"/>
            <p:cNvSpPr/>
            <p:nvPr/>
          </p:nvSpPr>
          <p:spPr>
            <a:xfrm>
              <a:off x="3373804" y="439087"/>
              <a:ext cx="293423" cy="29421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926908555"/>
              </p:ext>
            </p:extLst>
          </p:nvPr>
        </p:nvGraphicFramePr>
        <p:xfrm>
          <a:off x="264806" y="1562272"/>
          <a:ext cx="11109446" cy="1172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34853"/>
              </p:ext>
            </p:extLst>
          </p:nvPr>
        </p:nvGraphicFramePr>
        <p:xfrm>
          <a:off x="264806" y="2804790"/>
          <a:ext cx="3799194" cy="37783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3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8874">
                <a:tc>
                  <a:txBody>
                    <a:bodyPr/>
                    <a:lstStyle/>
                    <a:p>
                      <a:r>
                        <a:rPr lang="en-US" sz="14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# </a:t>
                      </a:r>
                    </a:p>
                    <a:p>
                      <a:r>
                        <a:rPr lang="en-US" sz="1400" baseline="0" dirty="0"/>
                        <a:t>Opts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844">
                <a:tc>
                  <a:txBody>
                    <a:bodyPr/>
                    <a:lstStyle/>
                    <a:p>
                      <a:r>
                        <a:rPr lang="en-US" sz="1400" dirty="0"/>
                        <a:t>TF</a:t>
                      </a:r>
                      <a:r>
                        <a:rPr lang="en-US" sz="1400" baseline="0" dirty="0"/>
                        <a:t> Sort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400" dirty="0"/>
                        <a:t>P-value 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400" dirty="0"/>
                        <a:t>Rank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400" dirty="0"/>
                        <a:t>Odds</a:t>
                      </a:r>
                      <a:r>
                        <a:rPr lang="en-US" sz="1400" baseline="0" dirty="0"/>
                        <a:t> Ratio</a:t>
                      </a:r>
                      <a:endParaRPr lang="en-US" sz="1400" dirty="0"/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400" dirty="0"/>
                        <a:t>Combined</a:t>
                      </a:r>
                      <a:r>
                        <a:rPr lang="en-US" sz="1400" baseline="0" dirty="0"/>
                        <a:t> Score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844">
                <a:tc>
                  <a:txBody>
                    <a:bodyPr/>
                    <a:lstStyle/>
                    <a:p>
                      <a:r>
                        <a:rPr lang="en-US" sz="1400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400" dirty="0"/>
                        <a:t>Human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400" dirty="0"/>
                        <a:t>Mouse</a:t>
                      </a:r>
                      <a:endParaRPr lang="en-US" sz="1400" baseline="0" dirty="0"/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400" baseline="0" dirty="0"/>
                        <a:t>Both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844">
                <a:tc>
                  <a:txBody>
                    <a:bodyPr/>
                    <a:lstStyle/>
                    <a:p>
                      <a:r>
                        <a:rPr lang="en-US" sz="1400" dirty="0"/>
                        <a:t>TF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400" dirty="0" err="1"/>
                        <a:t>ChEA</a:t>
                      </a:r>
                      <a:endParaRPr lang="en-US" sz="1400" dirty="0"/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400" dirty="0" err="1"/>
                        <a:t>Transfac</a:t>
                      </a:r>
                      <a:endParaRPr lang="en-US" sz="1400" dirty="0"/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400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992">
                <a:tc>
                  <a:txBody>
                    <a:bodyPr/>
                    <a:lstStyle/>
                    <a:p>
                      <a:r>
                        <a:rPr lang="en-US" sz="1400" dirty="0"/>
                        <a:t>Top TFs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400" dirty="0"/>
                        <a:t>5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400" dirty="0"/>
                        <a:t>10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724673"/>
              </p:ext>
            </p:extLst>
          </p:nvPr>
        </p:nvGraphicFramePr>
        <p:xfrm>
          <a:off x="4238923" y="2804790"/>
          <a:ext cx="3866499" cy="37917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4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1836">
                <a:tc>
                  <a:txBody>
                    <a:bodyPr/>
                    <a:lstStyle/>
                    <a:p>
                      <a:r>
                        <a:rPr lang="en-US" sz="14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# </a:t>
                      </a:r>
                    </a:p>
                    <a:p>
                      <a:r>
                        <a:rPr lang="en-US" sz="1400" baseline="0" dirty="0"/>
                        <a:t>Opts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010">
                <a:tc>
                  <a:txBody>
                    <a:bodyPr/>
                    <a:lstStyle/>
                    <a:p>
                      <a:r>
                        <a:rPr lang="en-US" sz="1400" dirty="0"/>
                        <a:t>PPI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BIND, BIOCARTA, BIOGRID, DIP, FIGEYS, HPRD, INNATEDB, INTACT, KEGG, MINT, MIPS, MURPHY, PDZBASE, PPID, PREDICEDPPI, SNAVI, STELZL, VIDAL, and HUMAP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98">
                <a:tc>
                  <a:txBody>
                    <a:bodyPr/>
                    <a:lstStyle/>
                    <a:p>
                      <a:r>
                        <a:rPr lang="en-US" sz="1400" dirty="0"/>
                        <a:t>PPI Path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400" dirty="0"/>
                        <a:t>1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426070"/>
              </p:ext>
            </p:extLst>
          </p:nvPr>
        </p:nvGraphicFramePr>
        <p:xfrm>
          <a:off x="8213040" y="2804790"/>
          <a:ext cx="3877360" cy="262007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6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8874">
                <a:tc>
                  <a:txBody>
                    <a:bodyPr/>
                    <a:lstStyle/>
                    <a:p>
                      <a:r>
                        <a:rPr lang="en-US" sz="14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# </a:t>
                      </a:r>
                    </a:p>
                    <a:p>
                      <a:r>
                        <a:rPr lang="en-US" sz="1400" baseline="0" dirty="0"/>
                        <a:t>Opts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992">
                <a:tc>
                  <a:txBody>
                    <a:bodyPr/>
                    <a:lstStyle/>
                    <a:p>
                      <a:r>
                        <a:rPr lang="en-US" sz="1400" dirty="0"/>
                        <a:t>Kinase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400" dirty="0"/>
                        <a:t>P-value 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400" dirty="0"/>
                        <a:t>Rank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400" dirty="0"/>
                        <a:t>Odds</a:t>
                      </a:r>
                      <a:r>
                        <a:rPr lang="en-US" sz="1400" baseline="0" dirty="0"/>
                        <a:t> Ratio</a:t>
                      </a:r>
                      <a:endParaRPr lang="en-US" sz="1400" dirty="0"/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400" dirty="0"/>
                        <a:t>Combined</a:t>
                      </a:r>
                      <a:r>
                        <a:rPr lang="en-US" sz="1400" baseline="0" dirty="0"/>
                        <a:t> Score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992">
                <a:tc>
                  <a:txBody>
                    <a:bodyPr/>
                    <a:lstStyle/>
                    <a:p>
                      <a:r>
                        <a:rPr lang="en-US" sz="1400" dirty="0"/>
                        <a:t>Kinase </a:t>
                      </a:r>
                      <a:r>
                        <a:rPr lang="en-US" sz="1400" dirty="0" err="1"/>
                        <a:t>Interactome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400" dirty="0"/>
                        <a:t>P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400" dirty="0"/>
                        <a:t>KP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992">
                <a:tc>
                  <a:txBody>
                    <a:bodyPr/>
                    <a:lstStyle/>
                    <a:p>
                      <a:r>
                        <a:rPr lang="en-US" sz="1400" i="1" dirty="0"/>
                        <a:t>Top</a:t>
                      </a:r>
                      <a:r>
                        <a:rPr lang="en-US" sz="1400" i="1" baseline="0" dirty="0"/>
                        <a:t> Kinases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400" i="1" dirty="0"/>
                        <a:t>Held constant at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 rot="5400000">
            <a:off x="521432" y="1191883"/>
            <a:ext cx="419175" cy="321603"/>
            <a:chOff x="3373804" y="341016"/>
            <a:chExt cx="419175" cy="490356"/>
          </a:xfrm>
        </p:grpSpPr>
        <p:sp>
          <p:nvSpPr>
            <p:cNvPr id="17" name="Right Arrow 16"/>
            <p:cNvSpPr/>
            <p:nvPr/>
          </p:nvSpPr>
          <p:spPr>
            <a:xfrm>
              <a:off x="3373804" y="341016"/>
              <a:ext cx="419175" cy="490356"/>
            </a:xfrm>
            <a:prstGeom prst="rightArrow">
              <a:avLst>
                <a:gd name="adj1" fmla="val 60000"/>
                <a:gd name="adj2" fmla="val 5000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ight Arrow 4"/>
            <p:cNvSpPr/>
            <p:nvPr/>
          </p:nvSpPr>
          <p:spPr>
            <a:xfrm>
              <a:off x="3373804" y="439087"/>
              <a:ext cx="293423" cy="29421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7384" y="44971"/>
            <a:ext cx="942887" cy="11541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b="1" u="sng" dirty="0"/>
              <a:t>Gene list</a:t>
            </a:r>
          </a:p>
          <a:p>
            <a:r>
              <a:rPr lang="en-US" sz="1100" dirty="0"/>
              <a:t>NSUN3</a:t>
            </a:r>
          </a:p>
          <a:p>
            <a:r>
              <a:rPr lang="en-US" sz="1100" dirty="0"/>
              <a:t>POLRMT</a:t>
            </a:r>
          </a:p>
          <a:p>
            <a:r>
              <a:rPr lang="en-US" sz="1100" dirty="0"/>
              <a:t>NLRX1</a:t>
            </a:r>
          </a:p>
          <a:p>
            <a:r>
              <a:rPr lang="en-US" sz="1100" dirty="0"/>
              <a:t>SFXN5</a:t>
            </a:r>
          </a:p>
          <a:p>
            <a:r>
              <a:rPr lang="mr-IN" sz="1100" dirty="0"/>
              <a:t>…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10453942" y="44971"/>
            <a:ext cx="837089" cy="11541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b="1" u="sng" dirty="0"/>
              <a:t>Kinases</a:t>
            </a:r>
          </a:p>
          <a:p>
            <a:r>
              <a:rPr lang="en-US" sz="1100" dirty="0"/>
              <a:t>NSUN3</a:t>
            </a:r>
          </a:p>
          <a:p>
            <a:r>
              <a:rPr lang="en-US" sz="1100" dirty="0"/>
              <a:t>POLRMT</a:t>
            </a:r>
          </a:p>
          <a:p>
            <a:r>
              <a:rPr lang="en-US" sz="1100" dirty="0"/>
              <a:t>NLRX1</a:t>
            </a:r>
          </a:p>
          <a:p>
            <a:r>
              <a:rPr lang="en-US" sz="1100" dirty="0"/>
              <a:t>SFXN5</a:t>
            </a:r>
          </a:p>
          <a:p>
            <a:r>
              <a:rPr lang="mr-IN" sz="1100" dirty="0"/>
              <a:t>…</a:t>
            </a:r>
            <a:endParaRPr lang="en-US" sz="11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20" y="1618587"/>
            <a:ext cx="728182" cy="5643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28" y="1654529"/>
            <a:ext cx="728182" cy="56434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911" y="1630716"/>
            <a:ext cx="751008" cy="38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6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>
            <a:spLocks noChangeAspect="1"/>
          </p:cNvSpPr>
          <p:nvPr/>
        </p:nvSpPr>
        <p:spPr>
          <a:xfrm>
            <a:off x="2823660" y="3566160"/>
            <a:ext cx="1754687" cy="1844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algn="ctr"/>
            <a:r>
              <a:rPr lang="en-US" sz="1400" dirty="0"/>
              <a:t>Repeat until average fitness reaches maximum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34366297"/>
              </p:ext>
            </p:extLst>
          </p:nvPr>
        </p:nvGraphicFramePr>
        <p:xfrm>
          <a:off x="662940" y="2372680"/>
          <a:ext cx="6096000" cy="4233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Group 9"/>
          <p:cNvGrpSpPr/>
          <p:nvPr/>
        </p:nvGrpSpPr>
        <p:grpSpPr>
          <a:xfrm rot="5400000">
            <a:off x="3492951" y="1967828"/>
            <a:ext cx="419175" cy="321603"/>
            <a:chOff x="3373804" y="341016"/>
            <a:chExt cx="419175" cy="490356"/>
          </a:xfrm>
        </p:grpSpPr>
        <p:sp>
          <p:nvSpPr>
            <p:cNvPr id="11" name="Right Arrow 10"/>
            <p:cNvSpPr/>
            <p:nvPr/>
          </p:nvSpPr>
          <p:spPr>
            <a:xfrm>
              <a:off x="3373804" y="341016"/>
              <a:ext cx="419175" cy="490356"/>
            </a:xfrm>
            <a:prstGeom prst="rightArrow">
              <a:avLst>
                <a:gd name="adj1" fmla="val 60000"/>
                <a:gd name="adj2" fmla="val 50000"/>
              </a:avLst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sp>
        <p:sp>
          <p:nvSpPr>
            <p:cNvPr id="12" name="Right Arrow 4"/>
            <p:cNvSpPr/>
            <p:nvPr/>
          </p:nvSpPr>
          <p:spPr>
            <a:xfrm>
              <a:off x="3373804" y="439087"/>
              <a:ext cx="293423" cy="29421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734" y="498612"/>
            <a:ext cx="1853562" cy="142014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24653" y="198939"/>
            <a:ext cx="2457724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i="1" dirty="0"/>
              <a:t>Random Initial Population </a:t>
            </a:r>
          </a:p>
        </p:txBody>
      </p:sp>
    </p:spTree>
    <p:extLst>
      <p:ext uri="{BB962C8B-B14F-4D97-AF65-F5344CB8AC3E}">
        <p14:creationId xmlns:p14="http://schemas.microsoft.com/office/powerpoint/2010/main" val="159566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924545"/>
              </p:ext>
            </p:extLst>
          </p:nvPr>
        </p:nvGraphicFramePr>
        <p:xfrm>
          <a:off x="276095" y="3245068"/>
          <a:ext cx="3161212" cy="26300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8874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Optimized</a:t>
                      </a:r>
                      <a:r>
                        <a:rPr lang="en-US" sz="1200" baseline="0" dirty="0"/>
                        <a:t> Choices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992">
                <a:tc>
                  <a:txBody>
                    <a:bodyPr/>
                    <a:lstStyle/>
                    <a:p>
                      <a:r>
                        <a:rPr lang="en-US" sz="1400" dirty="0"/>
                        <a:t>TF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400" b="0" i="1" dirty="0"/>
                        <a:t>[ Inconsistent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992">
                <a:tc>
                  <a:txBody>
                    <a:bodyPr/>
                    <a:lstStyle/>
                    <a:p>
                      <a:r>
                        <a:rPr lang="en-US" sz="1400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b="0" i="1" dirty="0"/>
                        <a:t>[ Inconsistent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992">
                <a:tc>
                  <a:txBody>
                    <a:bodyPr/>
                    <a:lstStyle/>
                    <a:p>
                      <a:r>
                        <a:rPr lang="en-US" sz="1400" dirty="0"/>
                        <a:t>TF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400" dirty="0" err="1"/>
                        <a:t>Transfac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992">
                <a:tc>
                  <a:txBody>
                    <a:bodyPr/>
                    <a:lstStyle/>
                    <a:p>
                      <a:r>
                        <a:rPr lang="en-US" sz="1400" dirty="0"/>
                        <a:t>Top</a:t>
                      </a:r>
                      <a:r>
                        <a:rPr lang="en-US" sz="1400" baseline="0" dirty="0"/>
                        <a:t> TFs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b="0" i="1" dirty="0"/>
                        <a:t>[ Inconsistent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407898"/>
              </p:ext>
            </p:extLst>
          </p:nvPr>
        </p:nvGraphicFramePr>
        <p:xfrm>
          <a:off x="4250212" y="3245068"/>
          <a:ext cx="3161212" cy="21897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1836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Optimized</a:t>
                      </a:r>
                      <a:r>
                        <a:rPr lang="en-US" sz="1200" baseline="0" dirty="0"/>
                        <a:t> Choices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010">
                <a:tc>
                  <a:txBody>
                    <a:bodyPr/>
                    <a:lstStyle/>
                    <a:p>
                      <a:r>
                        <a:rPr lang="en-US" sz="1400" dirty="0"/>
                        <a:t>PPI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400" dirty="0"/>
                        <a:t>BIOCARTA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400" dirty="0"/>
                        <a:t>KEGG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400" dirty="0"/>
                        <a:t>MIPS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400" dirty="0"/>
                        <a:t>PPID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010">
                <a:tc>
                  <a:txBody>
                    <a:bodyPr/>
                    <a:lstStyle/>
                    <a:p>
                      <a:r>
                        <a:rPr lang="en-US" sz="1400" dirty="0"/>
                        <a:t>PPI Path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304563"/>
              </p:ext>
            </p:extLst>
          </p:nvPr>
        </p:nvGraphicFramePr>
        <p:xfrm>
          <a:off x="8224329" y="3245068"/>
          <a:ext cx="3161212" cy="16480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7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1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8874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Optimized</a:t>
                      </a:r>
                      <a:r>
                        <a:rPr lang="en-US" sz="1200" baseline="0" dirty="0"/>
                        <a:t> Choices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992">
                <a:tc>
                  <a:txBody>
                    <a:bodyPr/>
                    <a:lstStyle/>
                    <a:p>
                      <a:r>
                        <a:rPr lang="en-US" sz="1400" dirty="0"/>
                        <a:t>Kinase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400" b="0" i="1" dirty="0"/>
                        <a:t>[ Inconsistent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992">
                <a:tc>
                  <a:txBody>
                    <a:bodyPr/>
                    <a:lstStyle/>
                    <a:p>
                      <a:r>
                        <a:rPr lang="en-US" sz="1400" dirty="0"/>
                        <a:t>Kinase Interactome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197459942"/>
              </p:ext>
            </p:extLst>
          </p:nvPr>
        </p:nvGraphicFramePr>
        <p:xfrm>
          <a:off x="276095" y="1923517"/>
          <a:ext cx="11109446" cy="1172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009" y="1979832"/>
            <a:ext cx="728182" cy="56434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17" y="2015774"/>
            <a:ext cx="728182" cy="5643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200" y="1991961"/>
            <a:ext cx="751008" cy="38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0505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34158</TotalTime>
  <Words>263</Words>
  <Application>Microsoft Macintosh PowerPoint</Application>
  <PresentationFormat>Widescreen</PresentationFormat>
  <Paragraphs>123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Mangal</vt:lpstr>
      <vt:lpstr>Custom Design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 2 Kinases: Validation Pipeline</dc:title>
  <dc:creator>Microsoft Office User</dc:creator>
  <cp:lastModifiedBy>Microsoft Office User</cp:lastModifiedBy>
  <cp:revision>176</cp:revision>
  <dcterms:created xsi:type="dcterms:W3CDTF">2017-11-27T19:20:14Z</dcterms:created>
  <dcterms:modified xsi:type="dcterms:W3CDTF">2018-01-28T22:24:08Z</dcterms:modified>
</cp:coreProperties>
</file>