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21" d="100"/>
          <a:sy n="121" d="100"/>
        </p:scale>
        <p:origin x="7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04DC8-76C0-ED4F-A66E-4490AC9B8599}" type="datetimeFigureOut">
              <a:rPr lang="en-US" smtClean="0"/>
              <a:t>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76F45-DFD9-9542-80A1-C33D9B03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1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76F45-DFD9-9542-80A1-C33D9B036C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0E4F-B51E-A24F-86F2-3E1E5BA86F0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9593-07EF-7044-9682-C2143FB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7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0E4F-B51E-A24F-86F2-3E1E5BA86F0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9593-07EF-7044-9682-C2143FB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9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0E4F-B51E-A24F-86F2-3E1E5BA86F0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9593-07EF-7044-9682-C2143FB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1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0E4F-B51E-A24F-86F2-3E1E5BA86F0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9593-07EF-7044-9682-C2143FB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0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0E4F-B51E-A24F-86F2-3E1E5BA86F0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9593-07EF-7044-9682-C2143FB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0E4F-B51E-A24F-86F2-3E1E5BA86F0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9593-07EF-7044-9682-C2143FB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6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0E4F-B51E-A24F-86F2-3E1E5BA86F0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9593-07EF-7044-9682-C2143FB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5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0E4F-B51E-A24F-86F2-3E1E5BA86F0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9593-07EF-7044-9682-C2143FB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0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0E4F-B51E-A24F-86F2-3E1E5BA86F0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9593-07EF-7044-9682-C2143FB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1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0E4F-B51E-A24F-86F2-3E1E5BA86F0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9593-07EF-7044-9682-C2143FB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0E4F-B51E-A24F-86F2-3E1E5BA86F0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9593-07EF-7044-9682-C2143FB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8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0E4F-B51E-A24F-86F2-3E1E5BA86F0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69593-07EF-7044-9682-C2143FBF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9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9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Fernandez</dc:creator>
  <cp:lastModifiedBy>Nick Fernandez</cp:lastModifiedBy>
  <cp:revision>1</cp:revision>
  <dcterms:created xsi:type="dcterms:W3CDTF">2017-02-21T18:18:53Z</dcterms:created>
  <dcterms:modified xsi:type="dcterms:W3CDTF">2017-02-21T18:19:26Z</dcterms:modified>
</cp:coreProperties>
</file>