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03" autoAdjust="0"/>
    <p:restoredTop sz="94660"/>
  </p:normalViewPr>
  <p:slideViewPr>
    <p:cSldViewPr>
      <p:cViewPr varScale="1">
        <p:scale>
          <a:sx n="107" d="100"/>
          <a:sy n="107" d="100"/>
        </p:scale>
        <p:origin x="-1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A6F7-72FA-4093-B148-688F4246E824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880A-CEC0-4B80-AD84-9479912E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8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A6F7-72FA-4093-B148-688F4246E824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880A-CEC0-4B80-AD84-9479912E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5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A6F7-72FA-4093-B148-688F4246E824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880A-CEC0-4B80-AD84-9479912E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5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A6F7-72FA-4093-B148-688F4246E824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880A-CEC0-4B80-AD84-9479912E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5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A6F7-72FA-4093-B148-688F4246E824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880A-CEC0-4B80-AD84-9479912E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0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A6F7-72FA-4093-B148-688F4246E824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880A-CEC0-4B80-AD84-9479912E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0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A6F7-72FA-4093-B148-688F4246E824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880A-CEC0-4B80-AD84-9479912E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4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A6F7-72FA-4093-B148-688F4246E824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880A-CEC0-4B80-AD84-9479912E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2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A6F7-72FA-4093-B148-688F4246E824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880A-CEC0-4B80-AD84-9479912E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4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A6F7-72FA-4093-B148-688F4246E824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880A-CEC0-4B80-AD84-9479912E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6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A6F7-72FA-4093-B148-688F4246E824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880A-CEC0-4B80-AD84-9479912E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7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5A6F7-72FA-4093-B148-688F4246E824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A880A-CEC0-4B80-AD84-9479912E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3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05" y="228600"/>
            <a:ext cx="8148591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9528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8547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696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270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6102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203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296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805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77" y="228600"/>
            <a:ext cx="8320247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29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05" y="228600"/>
            <a:ext cx="8212791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1096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52" y="228600"/>
            <a:ext cx="8248697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37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73" y="228600"/>
            <a:ext cx="8376455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80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58" y="228600"/>
            <a:ext cx="8310085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16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87" y="228600"/>
            <a:ext cx="8308427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3230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457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829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Andrew</cp:lastModifiedBy>
  <cp:revision>2</cp:revision>
  <dcterms:created xsi:type="dcterms:W3CDTF">2015-06-09T17:39:51Z</dcterms:created>
  <dcterms:modified xsi:type="dcterms:W3CDTF">2015-06-09T19:49:46Z</dcterms:modified>
</cp:coreProperties>
</file>