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17BECF"/>
    <a:srgbClr val="BCBD22"/>
    <a:srgbClr val="E7969C"/>
    <a:srgbClr val="FF7F0E"/>
    <a:srgbClr val="E377C2"/>
    <a:srgbClr val="E377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>
      <p:cViewPr>
        <p:scale>
          <a:sx n="110" d="100"/>
          <a:sy n="110" d="100"/>
        </p:scale>
        <p:origin x="-1608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1649-C5D4-4975-9118-257A744452E7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2983F-8562-4131-A204-9294D774A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227,119,194 pink Golub</a:t>
            </a:r>
          </a:p>
          <a:p>
            <a:r>
              <a:rPr lang="en-US" dirty="0" smtClean="0"/>
              <a:t>255,127,14 orange Gray</a:t>
            </a:r>
          </a:p>
          <a:p>
            <a:r>
              <a:rPr lang="en-US" dirty="0" smtClean="0"/>
              <a:t>231,150,156 red Iyengar</a:t>
            </a:r>
          </a:p>
          <a:p>
            <a:r>
              <a:rPr lang="en-US" dirty="0" smtClean="0"/>
              <a:t>188,189,34 yellow Jaffe</a:t>
            </a:r>
          </a:p>
          <a:p>
            <a:r>
              <a:rPr lang="en-US" dirty="0" smtClean="0"/>
              <a:t>23,190,207 blue Sorger</a:t>
            </a:r>
          </a:p>
          <a:p>
            <a:r>
              <a:rPr lang="en-US" dirty="0" smtClean="0"/>
              <a:t>44,160,44 green Thompson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983F-8562-4131-A204-9294D774AF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227,119,194 pink Golub</a:t>
            </a:r>
          </a:p>
          <a:p>
            <a:r>
              <a:rPr lang="en-US" dirty="0" smtClean="0"/>
              <a:t>255,127,14 orange Gray</a:t>
            </a:r>
          </a:p>
          <a:p>
            <a:r>
              <a:rPr lang="en-US" dirty="0" smtClean="0"/>
              <a:t>231,150,156 red Iyengar</a:t>
            </a:r>
          </a:p>
          <a:p>
            <a:r>
              <a:rPr lang="en-US" dirty="0" smtClean="0"/>
              <a:t>188,189,34 yellow Jaffe</a:t>
            </a:r>
          </a:p>
          <a:p>
            <a:r>
              <a:rPr lang="en-US" dirty="0" smtClean="0"/>
              <a:t>23,190,207 blue Sorger</a:t>
            </a:r>
          </a:p>
          <a:p>
            <a:r>
              <a:rPr lang="en-US" dirty="0" smtClean="0"/>
              <a:t>44,160,44 green Thompson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983F-8562-4131-A204-9294D774AF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0ABC-862F-4517-8C39-A2994010022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BEA7-93DE-493C-BE3C-B16189161A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515470" y="4504730"/>
            <a:ext cx="353568" cy="304800"/>
          </a:xfrm>
          <a:prstGeom prst="hexagon">
            <a:avLst/>
          </a:prstGeom>
          <a:solidFill>
            <a:srgbClr val="E37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397727" y="4504730"/>
            <a:ext cx="353568" cy="304800"/>
          </a:xfrm>
          <a:prstGeom prst="hexagon">
            <a:avLst/>
          </a:prstGeom>
          <a:solidFill>
            <a:srgbClr val="BCB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5468470" y="4504730"/>
            <a:ext cx="353568" cy="304800"/>
          </a:xfrm>
          <a:prstGeom prst="hexagon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926975" y="4504730"/>
            <a:ext cx="353568" cy="304800"/>
          </a:xfrm>
          <a:prstGeom prst="hexagon">
            <a:avLst/>
          </a:prstGeom>
          <a:solidFill>
            <a:srgbClr val="E79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6781800" y="4504730"/>
            <a:ext cx="353568" cy="304800"/>
          </a:xfrm>
          <a:prstGeom prst="hexagon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1810870" y="4504730"/>
            <a:ext cx="353568" cy="304800"/>
          </a:xfrm>
          <a:prstGeom prst="hexagon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0270" y="4419600"/>
            <a:ext cx="10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Golub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095" y="4419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Jaffe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3270" y="4419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Sorger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1775" y="4419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Iyengar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4419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Thompson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15670" y="4419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Gray</a:t>
            </a:r>
            <a:endParaRPr lang="en-US" sz="2400" dirty="0"/>
          </a:p>
        </p:txBody>
      </p:sp>
      <p:sp>
        <p:nvSpPr>
          <p:cNvPr id="18" name="Isosceles Triangle 17"/>
          <p:cNvSpPr/>
          <p:nvPr/>
        </p:nvSpPr>
        <p:spPr>
          <a:xfrm>
            <a:off x="744070" y="5109865"/>
            <a:ext cx="353568" cy="3048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11270" y="5109865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06270" y="5109865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6382870" y="5109865"/>
            <a:ext cx="304800" cy="30480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48870" y="503366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Transcriptomic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11070" y="503366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Proteomic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47445" y="503366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Image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63870" y="503366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Phenotypic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0270" y="4419600"/>
            <a:ext cx="10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Golub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095" y="4419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Jaffe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3270" y="4419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Sorger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1775" y="4419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Iyengar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4419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Thompson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5670" y="4419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Gray</a:t>
            </a:r>
            <a:endParaRPr lang="en-US" sz="2400" dirty="0"/>
          </a:p>
        </p:txBody>
      </p:sp>
      <p:sp>
        <p:nvSpPr>
          <p:cNvPr id="16" name="Isosceles Triangle 15"/>
          <p:cNvSpPr/>
          <p:nvPr/>
        </p:nvSpPr>
        <p:spPr>
          <a:xfrm>
            <a:off x="735444" y="5058109"/>
            <a:ext cx="353568" cy="304800"/>
          </a:xfrm>
          <a:prstGeom prst="triangl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02644" y="5058109"/>
            <a:ext cx="304800" cy="304800"/>
          </a:xfrm>
          <a:prstGeom prst="rect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97644" y="5058109"/>
            <a:ext cx="304800" cy="304800"/>
          </a:xfrm>
          <a:prstGeom prst="ellips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6374244" y="5058109"/>
            <a:ext cx="304800" cy="304800"/>
          </a:xfrm>
          <a:prstGeom prst="diamond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40244" y="498190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Transcriptomic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02444" y="498190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Proteomic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8819" y="498190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Image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755244" y="498190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Phenotypic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33400" y="4627418"/>
            <a:ext cx="304800" cy="96982"/>
          </a:xfrm>
          <a:prstGeom prst="rect">
            <a:avLst/>
          </a:prstGeom>
          <a:solidFill>
            <a:srgbClr val="E37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97627" y="4627418"/>
            <a:ext cx="304800" cy="96982"/>
          </a:xfrm>
          <a:prstGeom prst="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95600" y="4627418"/>
            <a:ext cx="304800" cy="96982"/>
          </a:xfrm>
          <a:prstGeom prst="rect">
            <a:avLst/>
          </a:prstGeom>
          <a:solidFill>
            <a:srgbClr val="E79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43400" y="4627418"/>
            <a:ext cx="304800" cy="96982"/>
          </a:xfrm>
          <a:prstGeom prst="rect">
            <a:avLst/>
          </a:prstGeom>
          <a:solidFill>
            <a:srgbClr val="BCB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10200" y="4627418"/>
            <a:ext cx="304800" cy="96982"/>
          </a:xfrm>
          <a:prstGeom prst="rect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81800" y="4627418"/>
            <a:ext cx="304800" cy="96982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58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Qiaonan Duan</dc:creator>
  <cp:lastModifiedBy>Qiaonan Duan</cp:lastModifiedBy>
  <cp:revision>3</cp:revision>
  <dcterms:created xsi:type="dcterms:W3CDTF">2015-04-02T20:29:00Z</dcterms:created>
  <dcterms:modified xsi:type="dcterms:W3CDTF">2015-04-03T14:17:27Z</dcterms:modified>
</cp:coreProperties>
</file>