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7BECF"/>
    <a:srgbClr val="BCBD22"/>
    <a:srgbClr val="E7969C"/>
    <a:srgbClr val="FF7F0E"/>
    <a:srgbClr val="E377C2"/>
    <a:srgbClr val="E377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>
      <p:cViewPr>
        <p:scale>
          <a:sx n="110" d="100"/>
          <a:sy n="110" d="100"/>
        </p:scale>
        <p:origin x="-35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1649-C5D4-4975-9118-257A744452E7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2983F-8562-4131-A204-9294D774A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0ABC-862F-4517-8C39-A29940100223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81000" y="4178863"/>
            <a:ext cx="244851" cy="211078"/>
          </a:xfrm>
          <a:prstGeom prst="hexagon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Hexagon 4"/>
          <p:cNvSpPr/>
          <p:nvPr/>
        </p:nvSpPr>
        <p:spPr>
          <a:xfrm>
            <a:off x="2590800" y="4178863"/>
            <a:ext cx="244851" cy="211078"/>
          </a:xfrm>
          <a:prstGeom prst="hexagon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Hexagon 5"/>
          <p:cNvSpPr/>
          <p:nvPr/>
        </p:nvSpPr>
        <p:spPr>
          <a:xfrm>
            <a:off x="4945375" y="4178863"/>
            <a:ext cx="244851" cy="211078"/>
          </a:xfrm>
          <a:prstGeom prst="hexagon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Hexagon 6"/>
          <p:cNvSpPr/>
          <p:nvPr/>
        </p:nvSpPr>
        <p:spPr>
          <a:xfrm>
            <a:off x="4040034" y="4178863"/>
            <a:ext cx="244851" cy="211078"/>
          </a:xfrm>
          <a:prstGeom prst="hexagon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Hexagon 7"/>
          <p:cNvSpPr/>
          <p:nvPr/>
        </p:nvSpPr>
        <p:spPr>
          <a:xfrm>
            <a:off x="6466802" y="4178863"/>
            <a:ext cx="244851" cy="211078"/>
          </a:xfrm>
          <a:prstGeom prst="hexagon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Hexagon 8"/>
          <p:cNvSpPr/>
          <p:nvPr/>
        </p:nvSpPr>
        <p:spPr>
          <a:xfrm>
            <a:off x="5751058" y="4178863"/>
            <a:ext cx="244851" cy="211078"/>
          </a:xfrm>
          <a:prstGeom prst="hexagon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46678" y="4114800"/>
            <a:ext cx="22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Broad-</a:t>
            </a:r>
            <a:r>
              <a:rPr lang="en-US" sz="1600" dirty="0" err="1" smtClean="0"/>
              <a:t>Transcriptomics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756447" y="4114800"/>
            <a:ext cx="153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Broad-PCCSE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37252" y="4114800"/>
            <a:ext cx="73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HMS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9031" y="4114800"/>
            <a:ext cx="79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DTOXS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34900" y="4114800"/>
            <a:ext cx="121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NeuroLINCS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919965" y="4114800"/>
            <a:ext cx="6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MEP</a:t>
            </a:r>
            <a:endParaRPr lang="en-US" sz="1600" dirty="0"/>
          </a:p>
        </p:txBody>
      </p:sp>
      <p:sp>
        <p:nvSpPr>
          <p:cNvPr id="18" name="Isosceles Triangle 17"/>
          <p:cNvSpPr/>
          <p:nvPr/>
        </p:nvSpPr>
        <p:spPr>
          <a:xfrm>
            <a:off x="1219200" y="4520994"/>
            <a:ext cx="244851" cy="2110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4191000" y="4520994"/>
            <a:ext cx="211078" cy="211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2895600" y="4520994"/>
            <a:ext cx="211078" cy="2110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Diamond 20"/>
          <p:cNvSpPr/>
          <p:nvPr/>
        </p:nvSpPr>
        <p:spPr>
          <a:xfrm>
            <a:off x="5123330" y="4520994"/>
            <a:ext cx="211078" cy="21107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389530" y="4462046"/>
            <a:ext cx="142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Transcriptomic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065930" y="4462046"/>
            <a:ext cx="10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Proteomic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61330" y="4462046"/>
            <a:ext cx="9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Image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5730" y="4462046"/>
            <a:ext cx="116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Phenotypic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0800" y="4114800"/>
            <a:ext cx="22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Broad-</a:t>
            </a:r>
            <a:r>
              <a:rPr lang="en-US" sz="1600" dirty="0" err="1" smtClean="0"/>
              <a:t>Transcriptomics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756447" y="4114800"/>
            <a:ext cx="153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Broad-PCCSE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30" y="4114800"/>
            <a:ext cx="57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HMS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9031" y="4114800"/>
            <a:ext cx="79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DTOXS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3848" y="4114800"/>
            <a:ext cx="121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NeuroLINCS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7217" y="4114800"/>
            <a:ext cx="6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MEP</a:t>
            </a:r>
            <a:endParaRPr lang="en-US" sz="1600" dirty="0"/>
          </a:p>
        </p:txBody>
      </p:sp>
      <p:sp>
        <p:nvSpPr>
          <p:cNvPr id="18" name="Isosceles Triangle 17"/>
          <p:cNvSpPr/>
          <p:nvPr/>
        </p:nvSpPr>
        <p:spPr>
          <a:xfrm>
            <a:off x="1219200" y="4520994"/>
            <a:ext cx="244851" cy="2110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4191000" y="4520994"/>
            <a:ext cx="211078" cy="211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2895600" y="4520994"/>
            <a:ext cx="211078" cy="2110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Diamond 20"/>
          <p:cNvSpPr/>
          <p:nvPr/>
        </p:nvSpPr>
        <p:spPr>
          <a:xfrm>
            <a:off x="5123330" y="4520994"/>
            <a:ext cx="211078" cy="21107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389530" y="4462046"/>
            <a:ext cx="142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Transcriptomic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065930" y="4462046"/>
            <a:ext cx="10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Proteomic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61330" y="4462046"/>
            <a:ext cx="9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Image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5730" y="4462046"/>
            <a:ext cx="116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Phenotypic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78922" y="4232696"/>
            <a:ext cx="304800" cy="96982"/>
          </a:xfrm>
          <a:prstGeom prst="rect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90556" y="4232696"/>
            <a:ext cx="304800" cy="96982"/>
          </a:xfrm>
          <a:prstGeom prst="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96904" y="4232696"/>
            <a:ext cx="304800" cy="96982"/>
          </a:xfrm>
          <a:prstGeom prst="rect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31852" y="4232696"/>
            <a:ext cx="304800" cy="96982"/>
          </a:xfrm>
          <a:prstGeom prst="rect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28556" y="4232696"/>
            <a:ext cx="304800" cy="96982"/>
          </a:xfrm>
          <a:prstGeom prst="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68374" y="4232696"/>
            <a:ext cx="304800" cy="9698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0270" y="4419600"/>
            <a:ext cx="10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Golub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095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Jaffe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327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Sorger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1775" y="4419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Iyengar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419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Thompson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5670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Gray</a:t>
            </a:r>
            <a:endParaRPr lang="en-US" sz="2400" dirty="0"/>
          </a:p>
        </p:txBody>
      </p:sp>
      <p:sp>
        <p:nvSpPr>
          <p:cNvPr id="16" name="Isosceles Triangle 15"/>
          <p:cNvSpPr/>
          <p:nvPr/>
        </p:nvSpPr>
        <p:spPr>
          <a:xfrm>
            <a:off x="735444" y="5058109"/>
            <a:ext cx="353568" cy="304800"/>
          </a:xfrm>
          <a:prstGeom prst="triangl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02644" y="5058109"/>
            <a:ext cx="304800" cy="304800"/>
          </a:xfrm>
          <a:prstGeom prst="rect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97644" y="5058109"/>
            <a:ext cx="304800" cy="304800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6374244" y="5058109"/>
            <a:ext cx="304800" cy="304800"/>
          </a:xfrm>
          <a:prstGeom prst="diamond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40244" y="498190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Transcriptomic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02444" y="498190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Proteomic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8819" y="498190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Image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55244" y="498190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Phenotypic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33400" y="4627418"/>
            <a:ext cx="304800" cy="96982"/>
          </a:xfrm>
          <a:prstGeom prst="rect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97627" y="4627418"/>
            <a:ext cx="304800" cy="96982"/>
          </a:xfrm>
          <a:prstGeom prst="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95600" y="4627418"/>
            <a:ext cx="304800" cy="96982"/>
          </a:xfrm>
          <a:prstGeom prst="rect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4627418"/>
            <a:ext cx="304800" cy="96982"/>
          </a:xfrm>
          <a:prstGeom prst="rect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4627418"/>
            <a:ext cx="304800" cy="96982"/>
          </a:xfrm>
          <a:prstGeom prst="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81800" y="4627418"/>
            <a:ext cx="304800" cy="9698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87</Words>
  <Application>Microsoft Office PowerPoint</Application>
  <PresentationFormat>On-screen Show (4:3)</PresentationFormat>
  <Paragraphs>51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Qiaonan Duan</dc:creator>
  <cp:lastModifiedBy>Qiaonan Duan</cp:lastModifiedBy>
  <cp:revision>6</cp:revision>
  <dcterms:created xsi:type="dcterms:W3CDTF">2015-04-02T20:29:00Z</dcterms:created>
  <dcterms:modified xsi:type="dcterms:W3CDTF">2015-04-09T19:00:21Z</dcterms:modified>
</cp:coreProperties>
</file>