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6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70" r:id="rId7"/>
    <p:sldId id="272" r:id="rId8"/>
    <p:sldId id="273" r:id="rId9"/>
    <p:sldId id="274" r:id="rId10"/>
    <p:sldId id="275" r:id="rId11"/>
    <p:sldId id="276" r:id="rId12"/>
    <p:sldId id="262" r:id="rId13"/>
    <p:sldId id="277" r:id="rId14"/>
    <p:sldId id="263" r:id="rId15"/>
    <p:sldId id="278" r:id="rId16"/>
    <p:sldId id="279" r:id="rId17"/>
    <p:sldId id="264" r:id="rId18"/>
    <p:sldId id="265" r:id="rId19"/>
    <p:sldId id="266" r:id="rId20"/>
    <p:sldId id="267" r:id="rId21"/>
    <p:sldId id="269" r:id="rId22"/>
    <p:sldId id="280" r:id="rId23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8E152-D119-4C13-8C73-E7C08AE16A5F}" type="doc">
      <dgm:prSet loTypeId="urn:microsoft.com/office/officeart/2005/8/layout/gear1" loCatId="cycle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DBFCDE20-B891-4974-ABD5-DE35FC8F2EA1}">
      <dgm:prSet phldrT="[טקסט]"/>
      <dgm:spPr/>
      <dgm:t>
        <a:bodyPr/>
        <a:lstStyle/>
        <a:p>
          <a:pPr rtl="1"/>
          <a:r>
            <a:rPr lang="en-US" dirty="0"/>
            <a:t>Admin-pages / User pages</a:t>
          </a:r>
          <a:endParaRPr lang="he-IL" dirty="0"/>
        </a:p>
      </dgm:t>
    </dgm:pt>
    <dgm:pt modelId="{A9A77AE7-616C-4D42-B6AF-0CD23C0CB256}" type="parTrans" cxnId="{D8EDDBDD-96F9-4EE3-8F1B-E76A4359DC96}">
      <dgm:prSet/>
      <dgm:spPr/>
      <dgm:t>
        <a:bodyPr/>
        <a:lstStyle/>
        <a:p>
          <a:pPr rtl="1"/>
          <a:endParaRPr lang="he-IL"/>
        </a:p>
      </dgm:t>
    </dgm:pt>
    <dgm:pt modelId="{76FE6268-6274-4FF3-83FE-85485A73355C}" type="sibTrans" cxnId="{D8EDDBDD-96F9-4EE3-8F1B-E76A4359DC96}">
      <dgm:prSet/>
      <dgm:spPr/>
      <dgm:t>
        <a:bodyPr/>
        <a:lstStyle/>
        <a:p>
          <a:pPr rtl="1"/>
          <a:endParaRPr lang="he-IL"/>
        </a:p>
      </dgm:t>
    </dgm:pt>
    <dgm:pt modelId="{3BAE2367-1EE6-4546-B7CA-2303C6BC951F}">
      <dgm:prSet phldrT="[טקסט]"/>
      <dgm:spPr/>
      <dgm:t>
        <a:bodyPr/>
        <a:lstStyle/>
        <a:p>
          <a:pPr rtl="1"/>
          <a:r>
            <a:rPr lang="en-US" dirty="0"/>
            <a:t>User</a:t>
          </a:r>
          <a:endParaRPr lang="he-IL" dirty="0"/>
        </a:p>
      </dgm:t>
    </dgm:pt>
    <dgm:pt modelId="{26677E39-6901-452C-8739-FAD4F65441F2}" type="parTrans" cxnId="{707F7B81-AB35-458B-A7D5-2C352C54FC48}">
      <dgm:prSet/>
      <dgm:spPr/>
      <dgm:t>
        <a:bodyPr/>
        <a:lstStyle/>
        <a:p>
          <a:pPr rtl="1"/>
          <a:endParaRPr lang="he-IL"/>
        </a:p>
      </dgm:t>
    </dgm:pt>
    <dgm:pt modelId="{F4A46841-0B4F-4ED4-88D2-DF33B960371B}" type="sibTrans" cxnId="{707F7B81-AB35-458B-A7D5-2C352C54FC48}">
      <dgm:prSet/>
      <dgm:spPr/>
      <dgm:t>
        <a:bodyPr/>
        <a:lstStyle/>
        <a:p>
          <a:pPr rtl="1"/>
          <a:endParaRPr lang="he-IL"/>
        </a:p>
      </dgm:t>
    </dgm:pt>
    <dgm:pt modelId="{CD2954EF-9B01-4DA1-A64D-010F78D2779F}">
      <dgm:prSet phldrT="[טקסט]"/>
      <dgm:spPr/>
      <dgm:t>
        <a:bodyPr/>
        <a:lstStyle/>
        <a:p>
          <a:pPr rtl="1"/>
          <a:r>
            <a:rPr lang="en-US" dirty="0"/>
            <a:t>Admin</a:t>
          </a:r>
          <a:endParaRPr lang="he-IL" dirty="0"/>
        </a:p>
      </dgm:t>
    </dgm:pt>
    <dgm:pt modelId="{F52D91FC-2950-45C6-B80E-62D027E81AC2}" type="parTrans" cxnId="{63AD8D94-C30D-48CC-84D8-017A6C9C6540}">
      <dgm:prSet/>
      <dgm:spPr/>
      <dgm:t>
        <a:bodyPr/>
        <a:lstStyle/>
        <a:p>
          <a:pPr rtl="1"/>
          <a:endParaRPr lang="he-IL"/>
        </a:p>
      </dgm:t>
    </dgm:pt>
    <dgm:pt modelId="{D17E74EE-CE09-4F90-AC0B-B1DB8F7415CB}" type="sibTrans" cxnId="{63AD8D94-C30D-48CC-84D8-017A6C9C6540}">
      <dgm:prSet/>
      <dgm:spPr/>
      <dgm:t>
        <a:bodyPr/>
        <a:lstStyle/>
        <a:p>
          <a:pPr rtl="1"/>
          <a:endParaRPr lang="he-IL"/>
        </a:p>
      </dgm:t>
    </dgm:pt>
    <dgm:pt modelId="{110E4F86-41AD-40DA-8383-E1F38A79BB0D}" type="pres">
      <dgm:prSet presAssocID="{DEE8E152-D119-4C13-8C73-E7C08AE16A5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8C771B-10B7-4CD8-9F01-4758D6EF6E6D}" type="pres">
      <dgm:prSet presAssocID="{DBFCDE20-B891-4974-ABD5-DE35FC8F2EA1}" presName="gear1" presStyleLbl="node1" presStyleIdx="0" presStyleCnt="3" custScaleX="104689" custScaleY="107191" custLinFactNeighborX="104" custLinFactNeighborY="12721">
        <dgm:presLayoutVars>
          <dgm:chMax val="1"/>
          <dgm:bulletEnabled val="1"/>
        </dgm:presLayoutVars>
      </dgm:prSet>
      <dgm:spPr/>
    </dgm:pt>
    <dgm:pt modelId="{9A7471E8-9122-4063-B0FF-524387427E1B}" type="pres">
      <dgm:prSet presAssocID="{DBFCDE20-B891-4974-ABD5-DE35FC8F2EA1}" presName="gear1srcNode" presStyleLbl="node1" presStyleIdx="0" presStyleCnt="3"/>
      <dgm:spPr/>
    </dgm:pt>
    <dgm:pt modelId="{8DAA4C68-4005-457F-B545-C6B0635E53DD}" type="pres">
      <dgm:prSet presAssocID="{DBFCDE20-B891-4974-ABD5-DE35FC8F2EA1}" presName="gear1dstNode" presStyleLbl="node1" presStyleIdx="0" presStyleCnt="3"/>
      <dgm:spPr/>
    </dgm:pt>
    <dgm:pt modelId="{9EDEF6AC-C676-4DB5-9910-9884E031AA06}" type="pres">
      <dgm:prSet presAssocID="{3BAE2367-1EE6-4546-B7CA-2303C6BC951F}" presName="gear2" presStyleLbl="node1" presStyleIdx="1" presStyleCnt="3" custLinFactNeighborX="-4723">
        <dgm:presLayoutVars>
          <dgm:chMax val="1"/>
          <dgm:bulletEnabled val="1"/>
        </dgm:presLayoutVars>
      </dgm:prSet>
      <dgm:spPr/>
    </dgm:pt>
    <dgm:pt modelId="{E2D2F535-4072-483E-AD88-0E3D9810CFE8}" type="pres">
      <dgm:prSet presAssocID="{3BAE2367-1EE6-4546-B7CA-2303C6BC951F}" presName="gear2srcNode" presStyleLbl="node1" presStyleIdx="1" presStyleCnt="3"/>
      <dgm:spPr/>
    </dgm:pt>
    <dgm:pt modelId="{BD18A420-76CB-4DBD-A442-30CC4A22F1F6}" type="pres">
      <dgm:prSet presAssocID="{3BAE2367-1EE6-4546-B7CA-2303C6BC951F}" presName="gear2dstNode" presStyleLbl="node1" presStyleIdx="1" presStyleCnt="3"/>
      <dgm:spPr/>
    </dgm:pt>
    <dgm:pt modelId="{F9BB60DE-0BF1-4002-9D8A-A3A87015898B}" type="pres">
      <dgm:prSet presAssocID="{CD2954EF-9B01-4DA1-A64D-010F78D2779F}" presName="gear3" presStyleLbl="node1" presStyleIdx="2" presStyleCnt="3" custLinFactNeighborX="0" custLinFactNeighborY="2475"/>
      <dgm:spPr/>
    </dgm:pt>
    <dgm:pt modelId="{7DCFAAF7-C0FD-40C6-8A72-995DC4C737BB}" type="pres">
      <dgm:prSet presAssocID="{CD2954EF-9B01-4DA1-A64D-010F78D2779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2EFFF6-7CB3-49C9-A137-B940AFA83A4A}" type="pres">
      <dgm:prSet presAssocID="{CD2954EF-9B01-4DA1-A64D-010F78D2779F}" presName="gear3srcNode" presStyleLbl="node1" presStyleIdx="2" presStyleCnt="3"/>
      <dgm:spPr/>
    </dgm:pt>
    <dgm:pt modelId="{AE04EF52-9316-4615-9EA4-EF77B1A6FA5C}" type="pres">
      <dgm:prSet presAssocID="{CD2954EF-9B01-4DA1-A64D-010F78D2779F}" presName="gear3dstNode" presStyleLbl="node1" presStyleIdx="2" presStyleCnt="3"/>
      <dgm:spPr/>
    </dgm:pt>
    <dgm:pt modelId="{EDA392C1-F53F-426F-9DB8-00B2632C3530}" type="pres">
      <dgm:prSet presAssocID="{76FE6268-6274-4FF3-83FE-85485A73355C}" presName="connector1" presStyleLbl="sibTrans2D1" presStyleIdx="0" presStyleCnt="3"/>
      <dgm:spPr/>
    </dgm:pt>
    <dgm:pt modelId="{5A428D03-8B03-4DA0-8166-4F9C81E622A2}" type="pres">
      <dgm:prSet presAssocID="{F4A46841-0B4F-4ED4-88D2-DF33B960371B}" presName="connector2" presStyleLbl="sibTrans2D1" presStyleIdx="1" presStyleCnt="3"/>
      <dgm:spPr/>
    </dgm:pt>
    <dgm:pt modelId="{A04C8ECE-1D45-41DE-9AF4-F70F498B30BE}" type="pres">
      <dgm:prSet presAssocID="{D17E74EE-CE09-4F90-AC0B-B1DB8F7415CB}" presName="connector3" presStyleLbl="sibTrans2D1" presStyleIdx="2" presStyleCnt="3"/>
      <dgm:spPr/>
    </dgm:pt>
  </dgm:ptLst>
  <dgm:cxnLst>
    <dgm:cxn modelId="{69F8CD0E-E797-4A46-A973-3D4C39606FB9}" type="presOf" srcId="{CD2954EF-9B01-4DA1-A64D-010F78D2779F}" destId="{AE04EF52-9316-4615-9EA4-EF77B1A6FA5C}" srcOrd="3" destOrd="0" presId="urn:microsoft.com/office/officeart/2005/8/layout/gear1"/>
    <dgm:cxn modelId="{D91A445F-2340-4562-9390-755449FAE0A9}" type="presOf" srcId="{F4A46841-0B4F-4ED4-88D2-DF33B960371B}" destId="{5A428D03-8B03-4DA0-8166-4F9C81E622A2}" srcOrd="0" destOrd="0" presId="urn:microsoft.com/office/officeart/2005/8/layout/gear1"/>
    <dgm:cxn modelId="{17CF4B61-1D8A-4C2C-B55A-ADE9FC89213D}" type="presOf" srcId="{CD2954EF-9B01-4DA1-A64D-010F78D2779F}" destId="{7DCFAAF7-C0FD-40C6-8A72-995DC4C737BB}" srcOrd="1" destOrd="0" presId="urn:microsoft.com/office/officeart/2005/8/layout/gear1"/>
    <dgm:cxn modelId="{13992452-0B23-4978-8068-74AAF9866514}" type="presOf" srcId="{DBFCDE20-B891-4974-ABD5-DE35FC8F2EA1}" destId="{8DAA4C68-4005-457F-B545-C6B0635E53DD}" srcOrd="2" destOrd="0" presId="urn:microsoft.com/office/officeart/2005/8/layout/gear1"/>
    <dgm:cxn modelId="{A4E11581-2244-4B39-A70F-98771A9A2D54}" type="presOf" srcId="{CD2954EF-9B01-4DA1-A64D-010F78D2779F}" destId="{F9BB60DE-0BF1-4002-9D8A-A3A87015898B}" srcOrd="0" destOrd="0" presId="urn:microsoft.com/office/officeart/2005/8/layout/gear1"/>
    <dgm:cxn modelId="{707F7B81-AB35-458B-A7D5-2C352C54FC48}" srcId="{DEE8E152-D119-4C13-8C73-E7C08AE16A5F}" destId="{3BAE2367-1EE6-4546-B7CA-2303C6BC951F}" srcOrd="1" destOrd="0" parTransId="{26677E39-6901-452C-8739-FAD4F65441F2}" sibTransId="{F4A46841-0B4F-4ED4-88D2-DF33B960371B}"/>
    <dgm:cxn modelId="{63AD8D94-C30D-48CC-84D8-017A6C9C6540}" srcId="{DEE8E152-D119-4C13-8C73-E7C08AE16A5F}" destId="{CD2954EF-9B01-4DA1-A64D-010F78D2779F}" srcOrd="2" destOrd="0" parTransId="{F52D91FC-2950-45C6-B80E-62D027E81AC2}" sibTransId="{D17E74EE-CE09-4F90-AC0B-B1DB8F7415CB}"/>
    <dgm:cxn modelId="{F28DAC9A-19F0-4084-AF22-D0FCAB363407}" type="presOf" srcId="{3BAE2367-1EE6-4546-B7CA-2303C6BC951F}" destId="{9EDEF6AC-C676-4DB5-9910-9884E031AA06}" srcOrd="0" destOrd="0" presId="urn:microsoft.com/office/officeart/2005/8/layout/gear1"/>
    <dgm:cxn modelId="{A99D6E9E-2BE8-47F2-8D8F-516060569207}" type="presOf" srcId="{DEE8E152-D119-4C13-8C73-E7C08AE16A5F}" destId="{110E4F86-41AD-40DA-8383-E1F38A79BB0D}" srcOrd="0" destOrd="0" presId="urn:microsoft.com/office/officeart/2005/8/layout/gear1"/>
    <dgm:cxn modelId="{863791A2-0E1C-4FDD-B966-192D601D8EC0}" type="presOf" srcId="{D17E74EE-CE09-4F90-AC0B-B1DB8F7415CB}" destId="{A04C8ECE-1D45-41DE-9AF4-F70F498B30BE}" srcOrd="0" destOrd="0" presId="urn:microsoft.com/office/officeart/2005/8/layout/gear1"/>
    <dgm:cxn modelId="{F22452A4-08B4-4ED8-8C0C-7041381E6A30}" type="presOf" srcId="{DBFCDE20-B891-4974-ABD5-DE35FC8F2EA1}" destId="{628C771B-10B7-4CD8-9F01-4758D6EF6E6D}" srcOrd="0" destOrd="0" presId="urn:microsoft.com/office/officeart/2005/8/layout/gear1"/>
    <dgm:cxn modelId="{926433C3-DEFC-4003-BE45-0602575207D1}" type="presOf" srcId="{CD2954EF-9B01-4DA1-A64D-010F78D2779F}" destId="{E92EFFF6-7CB3-49C9-A137-B940AFA83A4A}" srcOrd="2" destOrd="0" presId="urn:microsoft.com/office/officeart/2005/8/layout/gear1"/>
    <dgm:cxn modelId="{77B0BBC4-232F-4C10-BDE5-AE9173AFBBEA}" type="presOf" srcId="{76FE6268-6274-4FF3-83FE-85485A73355C}" destId="{EDA392C1-F53F-426F-9DB8-00B2632C3530}" srcOrd="0" destOrd="0" presId="urn:microsoft.com/office/officeart/2005/8/layout/gear1"/>
    <dgm:cxn modelId="{D8EDDBDD-96F9-4EE3-8F1B-E76A4359DC96}" srcId="{DEE8E152-D119-4C13-8C73-E7C08AE16A5F}" destId="{DBFCDE20-B891-4974-ABD5-DE35FC8F2EA1}" srcOrd="0" destOrd="0" parTransId="{A9A77AE7-616C-4D42-B6AF-0CD23C0CB256}" sibTransId="{76FE6268-6274-4FF3-83FE-85485A73355C}"/>
    <dgm:cxn modelId="{EADE5FE2-08D4-487D-B057-88AA088F8723}" type="presOf" srcId="{DBFCDE20-B891-4974-ABD5-DE35FC8F2EA1}" destId="{9A7471E8-9122-4063-B0FF-524387427E1B}" srcOrd="1" destOrd="0" presId="urn:microsoft.com/office/officeart/2005/8/layout/gear1"/>
    <dgm:cxn modelId="{FFBDA6E7-25F2-4320-80C2-A5744DD6DD73}" type="presOf" srcId="{3BAE2367-1EE6-4546-B7CA-2303C6BC951F}" destId="{E2D2F535-4072-483E-AD88-0E3D9810CFE8}" srcOrd="1" destOrd="0" presId="urn:microsoft.com/office/officeart/2005/8/layout/gear1"/>
    <dgm:cxn modelId="{DF35D6EC-D4E9-4AFA-9A43-7640DCD1BD40}" type="presOf" srcId="{3BAE2367-1EE6-4546-B7CA-2303C6BC951F}" destId="{BD18A420-76CB-4DBD-A442-30CC4A22F1F6}" srcOrd="2" destOrd="0" presId="urn:microsoft.com/office/officeart/2005/8/layout/gear1"/>
    <dgm:cxn modelId="{C5438C15-BF97-4AA4-90BE-FE4371B04BC6}" type="presParOf" srcId="{110E4F86-41AD-40DA-8383-E1F38A79BB0D}" destId="{628C771B-10B7-4CD8-9F01-4758D6EF6E6D}" srcOrd="0" destOrd="0" presId="urn:microsoft.com/office/officeart/2005/8/layout/gear1"/>
    <dgm:cxn modelId="{41514B27-0A8E-496F-ADB5-9BEBEBD9D907}" type="presParOf" srcId="{110E4F86-41AD-40DA-8383-E1F38A79BB0D}" destId="{9A7471E8-9122-4063-B0FF-524387427E1B}" srcOrd="1" destOrd="0" presId="urn:microsoft.com/office/officeart/2005/8/layout/gear1"/>
    <dgm:cxn modelId="{F691DA50-A2BD-481B-A1CF-639ADADE50C1}" type="presParOf" srcId="{110E4F86-41AD-40DA-8383-E1F38A79BB0D}" destId="{8DAA4C68-4005-457F-B545-C6B0635E53DD}" srcOrd="2" destOrd="0" presId="urn:microsoft.com/office/officeart/2005/8/layout/gear1"/>
    <dgm:cxn modelId="{FE3190B9-69D7-42EB-B3C2-07FFC9AFC7CE}" type="presParOf" srcId="{110E4F86-41AD-40DA-8383-E1F38A79BB0D}" destId="{9EDEF6AC-C676-4DB5-9910-9884E031AA06}" srcOrd="3" destOrd="0" presId="urn:microsoft.com/office/officeart/2005/8/layout/gear1"/>
    <dgm:cxn modelId="{D48C99AE-341E-4F93-9EA1-DAACE8547E08}" type="presParOf" srcId="{110E4F86-41AD-40DA-8383-E1F38A79BB0D}" destId="{E2D2F535-4072-483E-AD88-0E3D9810CFE8}" srcOrd="4" destOrd="0" presId="urn:microsoft.com/office/officeart/2005/8/layout/gear1"/>
    <dgm:cxn modelId="{11EED5AD-9E11-47F6-98B7-6AAC3F250D58}" type="presParOf" srcId="{110E4F86-41AD-40DA-8383-E1F38A79BB0D}" destId="{BD18A420-76CB-4DBD-A442-30CC4A22F1F6}" srcOrd="5" destOrd="0" presId="urn:microsoft.com/office/officeart/2005/8/layout/gear1"/>
    <dgm:cxn modelId="{F7BC6943-26EA-4C83-B273-F40A881DB0D3}" type="presParOf" srcId="{110E4F86-41AD-40DA-8383-E1F38A79BB0D}" destId="{F9BB60DE-0BF1-4002-9D8A-A3A87015898B}" srcOrd="6" destOrd="0" presId="urn:microsoft.com/office/officeart/2005/8/layout/gear1"/>
    <dgm:cxn modelId="{5F725E28-4939-461D-9AD6-D07425DF5F74}" type="presParOf" srcId="{110E4F86-41AD-40DA-8383-E1F38A79BB0D}" destId="{7DCFAAF7-C0FD-40C6-8A72-995DC4C737BB}" srcOrd="7" destOrd="0" presId="urn:microsoft.com/office/officeart/2005/8/layout/gear1"/>
    <dgm:cxn modelId="{81713B2D-546F-4965-9F59-961B69AEF867}" type="presParOf" srcId="{110E4F86-41AD-40DA-8383-E1F38A79BB0D}" destId="{E92EFFF6-7CB3-49C9-A137-B940AFA83A4A}" srcOrd="8" destOrd="0" presId="urn:microsoft.com/office/officeart/2005/8/layout/gear1"/>
    <dgm:cxn modelId="{53DBE8C7-8243-44CB-933C-E8765E69EAC7}" type="presParOf" srcId="{110E4F86-41AD-40DA-8383-E1F38A79BB0D}" destId="{AE04EF52-9316-4615-9EA4-EF77B1A6FA5C}" srcOrd="9" destOrd="0" presId="urn:microsoft.com/office/officeart/2005/8/layout/gear1"/>
    <dgm:cxn modelId="{629F51A4-B405-4A5F-8411-78ECFB5E7868}" type="presParOf" srcId="{110E4F86-41AD-40DA-8383-E1F38A79BB0D}" destId="{EDA392C1-F53F-426F-9DB8-00B2632C3530}" srcOrd="10" destOrd="0" presId="urn:microsoft.com/office/officeart/2005/8/layout/gear1"/>
    <dgm:cxn modelId="{8842DC90-0ACC-406D-B629-FF6B381C8FA6}" type="presParOf" srcId="{110E4F86-41AD-40DA-8383-E1F38A79BB0D}" destId="{5A428D03-8B03-4DA0-8166-4F9C81E622A2}" srcOrd="11" destOrd="0" presId="urn:microsoft.com/office/officeart/2005/8/layout/gear1"/>
    <dgm:cxn modelId="{7B5E5B95-34A9-479F-AE4B-5FBCD8529793}" type="presParOf" srcId="{110E4F86-41AD-40DA-8383-E1F38A79BB0D}" destId="{A04C8ECE-1D45-41DE-9AF4-F70F498B30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C771B-10B7-4CD8-9F01-4758D6EF6E6D}">
      <dsp:nvSpPr>
        <dsp:cNvPr id="0" name=""/>
        <dsp:cNvSpPr/>
      </dsp:nvSpPr>
      <dsp:spPr>
        <a:xfrm>
          <a:off x="3568300" y="2334259"/>
          <a:ext cx="3197533" cy="3273952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Admin-pages / User pages</a:t>
          </a:r>
          <a:endParaRPr lang="he-IL" sz="3000" kern="1200" dirty="0"/>
        </a:p>
      </dsp:txBody>
      <dsp:txXfrm>
        <a:off x="4211146" y="3096089"/>
        <a:ext cx="1911841" cy="1692700"/>
      </dsp:txXfrm>
    </dsp:sp>
    <dsp:sp modelId="{9EDEF6AC-C676-4DB5-9910-9884E031AA06}">
      <dsp:nvSpPr>
        <dsp:cNvPr id="0" name=""/>
        <dsp:cNvSpPr/>
      </dsp:nvSpPr>
      <dsp:spPr>
        <a:xfrm>
          <a:off x="1754762" y="1722147"/>
          <a:ext cx="2221321" cy="222132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</a:t>
          </a:r>
          <a:endParaRPr lang="he-IL" sz="3000" kern="1200" dirty="0"/>
        </a:p>
      </dsp:txBody>
      <dsp:txXfrm>
        <a:off x="2313986" y="2284751"/>
        <a:ext cx="1102873" cy="1096113"/>
      </dsp:txXfrm>
    </dsp:sp>
    <dsp:sp modelId="{F9BB60DE-0BF1-4002-9D8A-A3A87015898B}">
      <dsp:nvSpPr>
        <dsp:cNvPr id="0" name=""/>
        <dsp:cNvSpPr/>
      </dsp:nvSpPr>
      <dsp:spPr>
        <a:xfrm rot="20700000">
          <a:off x="3103841" y="255636"/>
          <a:ext cx="2176441" cy="217644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Admin</a:t>
          </a:r>
          <a:endParaRPr lang="he-IL" sz="3000" kern="1200" dirty="0"/>
        </a:p>
      </dsp:txBody>
      <dsp:txXfrm rot="-20700000">
        <a:off x="3581199" y="732993"/>
        <a:ext cx="1221726" cy="1221726"/>
      </dsp:txXfrm>
    </dsp:sp>
    <dsp:sp modelId="{EDA392C1-F53F-426F-9DB8-00B2632C3530}">
      <dsp:nvSpPr>
        <dsp:cNvPr id="0" name=""/>
        <dsp:cNvSpPr/>
      </dsp:nvSpPr>
      <dsp:spPr>
        <a:xfrm>
          <a:off x="3417078" y="1974488"/>
          <a:ext cx="3909525" cy="3909525"/>
        </a:xfrm>
        <a:prstGeom prst="circularArrow">
          <a:avLst>
            <a:gd name="adj1" fmla="val 4688"/>
            <a:gd name="adj2" fmla="val 299029"/>
            <a:gd name="adj3" fmla="val 2541272"/>
            <a:gd name="adj4" fmla="val 15808215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28D03-8B03-4DA0-8166-4F9C81E622A2}">
      <dsp:nvSpPr>
        <dsp:cNvPr id="0" name=""/>
        <dsp:cNvSpPr/>
      </dsp:nvSpPr>
      <dsp:spPr>
        <a:xfrm>
          <a:off x="1466283" y="1224821"/>
          <a:ext cx="2840514" cy="28405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4C8ECE-1D45-41DE-9AF4-F70F498B30BE}">
      <dsp:nvSpPr>
        <dsp:cNvPr id="0" name=""/>
        <dsp:cNvSpPr/>
      </dsp:nvSpPr>
      <dsp:spPr>
        <a:xfrm>
          <a:off x="2600408" y="-292891"/>
          <a:ext cx="3062646" cy="30626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6AF7FF25-121C-4B35-9136-601995D9EB78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ED92CB86-0DB9-4A70-B1CF-B23508471F6B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A740E3E4-E9D9-49FD-9F18-2E96717D35D6}" type="datetime1">
              <a:rPr lang="he-IL" smtClean="0"/>
              <a:t>כ"ט/ניסן/תשפ"ד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9C2B151B-D7D1-48E5-8230-5AADBC794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3549" y="4645152"/>
            <a:ext cx="10058400" cy="1143000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 rtl="1">
              <a:buNone/>
              <a:defRPr sz="24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/>
          </p:cNvCxnSpPr>
          <p:nvPr/>
        </p:nvCxnSpPr>
        <p:spPr>
          <a:xfrm flipH="1">
            <a:off x="1108822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4A3E967-8D5C-4DDD-9C40-DF34C54C2F3C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36320" y="2108201"/>
            <a:ext cx="10058400" cy="3760891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5D0A03C-C8B9-4C44-8800-9AB775257217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412302"/>
            <a:ext cx="2628900" cy="5759898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619500" y="412302"/>
            <a:ext cx="7734300" cy="5759898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C0F065D-908A-45E9-9C31-8EAE27922426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36320" y="2108201"/>
            <a:ext cx="10058400" cy="376089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485C861-67B5-4004-B8E7-860D0705DFD9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4663440"/>
            <a:ext cx="10058400" cy="1143000"/>
          </a:xfrm>
        </p:spPr>
        <p:txBody>
          <a:bodyPr lIns="91440" rIns="91440" rtlCol="1" anchor="t" anchorCtr="0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>
            <a:cxnSpLocks/>
          </p:cNvCxnSpPr>
          <p:nvPr/>
        </p:nvCxnSpPr>
        <p:spPr>
          <a:xfrm flipH="1">
            <a:off x="1108822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89F741F-7A1D-4906-9C55-362A48C9A3EE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54984" y="2120900"/>
            <a:ext cx="4639736" cy="3748193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36320" y="2120900"/>
            <a:ext cx="4639736" cy="374819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CEF6CD0-317B-4DC1-9C07-2CAF6E3BCCA1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4984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4984" y="2958274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36320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36320" y="2958273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B7B873B-D916-4AD6-B2D8-7D9E14E6715C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5FDD4EA-431A-4956-84A7-9DE9D45B98C7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5FA6EE9-C983-4E79-A3A9-F3233CDF6463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 flipH="1">
            <a:off x="7537688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030967" y="786383"/>
            <a:ext cx="3517567" cy="2093975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04672" y="812799"/>
            <a:ext cx="5928344" cy="5294757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030968" y="3043050"/>
            <a:ext cx="3517567" cy="3064505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8030968" y="6446520"/>
            <a:ext cx="3517568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925123A-C1B7-4A4E-9A5A-EF1A061AC565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398998" y="6446520"/>
            <a:ext cx="5334019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 flipH="1">
            <a:off x="3175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0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1" anchor="t"/>
          <a:lstStyle>
            <a:lvl1pPr marL="625475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981076" y="4799362"/>
            <a:ext cx="10113645" cy="743682"/>
          </a:xfrm>
        </p:spPr>
        <p:txBody>
          <a:bodyPr tIns="0" bIns="0" rtlCol="1" anchor="b">
            <a:noAutofit/>
          </a:bodyPr>
          <a:lstStyle>
            <a:lvl1pPr algn="r" rtl="1"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981457" y="5715000"/>
            <a:ext cx="10113264" cy="609600"/>
          </a:xfrm>
        </p:spPr>
        <p:txBody>
          <a:bodyPr lIns="91440" tIns="0" rIns="91440" bIns="0" rtlCol="1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81963C7-ABB7-4377-AD52-032180F16D33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388724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576A16E-93FE-44E3-8B4E-30CF52038E38}" type="datetime1">
              <a:rPr lang="he-IL" smtClean="0"/>
              <a:t>כ"ט/ניסן/תשפ"ד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27645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 cap="all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418408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 flipH="1">
            <a:off x="1031508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38404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56692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74980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93268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9646" y="137073"/>
            <a:ext cx="7467039" cy="4219774"/>
          </a:xfrm>
        </p:spPr>
        <p:txBody>
          <a:bodyPr rtlCol="1">
            <a:noAutofit/>
          </a:bodyPr>
          <a:lstStyle/>
          <a:p>
            <a:pPr algn="r" rtl="1"/>
            <a:r>
              <a:rPr lang="en-US" sz="6000" b="1" dirty="0"/>
              <a:t>REACT PROJECT PRESENTATION</a:t>
            </a:r>
            <a:endParaRPr lang="he" sz="6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8735" y="4681704"/>
            <a:ext cx="6269347" cy="1021498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Maayan Malka &amp; lea benisty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©</a:t>
            </a:r>
            <a:endParaRPr lang="he" sz="24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 descr="תמונה המכילה בניין, ישיבה, מושב, צד&#10;&#10;תיאור נוצר באופן אוטומטי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145DB-2D1E-F808-1C85-F6B6A10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19" y="52152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Enter in the first time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6086E0-A389-940A-6868-8F2531D2C1B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07133" y="1978204"/>
            <a:ext cx="4178531" cy="3502890"/>
          </a:xfrm>
        </p:spPr>
        <p:txBody>
          <a:bodyPr/>
          <a:lstStyle/>
          <a:p>
            <a:pPr algn="l"/>
            <a:r>
              <a:rPr lang="en-US" dirty="0"/>
              <a:t>In the first time you enter your new website- the manager have to log in,</a:t>
            </a:r>
          </a:p>
          <a:p>
            <a:pPr algn="l"/>
            <a:r>
              <a:rPr lang="en-US" dirty="0"/>
              <a:t>And enter details of his business and his services.</a:t>
            </a:r>
          </a:p>
          <a:p>
            <a:pPr algn="l"/>
            <a:r>
              <a:rPr lang="en-US" dirty="0"/>
              <a:t>Only after doing it- the website will work, and the customers will start to come!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7F0A7E-30BA-4A33-B479-682177D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6" y="1958871"/>
            <a:ext cx="2571405" cy="1839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DFDC3A9-175F-4A82-8816-CB6B8E695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5" r="18064"/>
          <a:stretch/>
        </p:blipFill>
        <p:spPr>
          <a:xfrm>
            <a:off x="4113264" y="2626590"/>
            <a:ext cx="2912221" cy="16048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47BBEDC3-16CC-449E-A696-E7B503CC2EF3}"/>
              </a:ext>
            </a:extLst>
          </p:cNvPr>
          <p:cNvGrpSpPr/>
          <p:nvPr/>
        </p:nvGrpSpPr>
        <p:grpSpPr>
          <a:xfrm rot="5400000">
            <a:off x="1887716" y="2182595"/>
            <a:ext cx="3120444" cy="3231960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8" name="חץ: מעגלי 7">
              <a:extLst>
                <a:ext uri="{FF2B5EF4-FFF2-40B4-BE49-F238E27FC236}">
                  <a16:creationId xmlns:a16="http://schemas.microsoft.com/office/drawing/2014/main" id="{56292DF1-B84C-409D-BE00-DAA23E53603F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96D7CD98-157C-4211-869E-212AE41FA42A}"/>
              </a:ext>
            </a:extLst>
          </p:cNvPr>
          <p:cNvGrpSpPr/>
          <p:nvPr/>
        </p:nvGrpSpPr>
        <p:grpSpPr>
          <a:xfrm rot="20743551" flipV="1">
            <a:off x="1215936" y="2052637"/>
            <a:ext cx="2195923" cy="2195923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10" name="חץ: מעגלי 9">
              <a:extLst>
                <a:ext uri="{FF2B5EF4-FFF2-40B4-BE49-F238E27FC236}">
                  <a16:creationId xmlns:a16="http://schemas.microsoft.com/office/drawing/2014/main" id="{CA2889C8-8640-4C3B-A067-8A39961503D1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D719DD56-CFCA-4A13-8DDC-0662DDF7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516" y="895547"/>
            <a:ext cx="5888971" cy="47090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979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145DB-2D1E-F808-1C85-F6B6A10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19" y="52152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Enter in the first time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6086E0-A389-940A-6868-8F2531D2C1B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07133" y="1978204"/>
            <a:ext cx="4178531" cy="3502890"/>
          </a:xfrm>
        </p:spPr>
        <p:txBody>
          <a:bodyPr/>
          <a:lstStyle/>
          <a:p>
            <a:pPr algn="l"/>
            <a:r>
              <a:rPr lang="en-US" dirty="0"/>
              <a:t>In the first time you enter your new website- the manager have to log in,</a:t>
            </a:r>
          </a:p>
          <a:p>
            <a:pPr algn="l"/>
            <a:r>
              <a:rPr lang="en-US" dirty="0"/>
              <a:t>And enter details of his business and his services.</a:t>
            </a:r>
          </a:p>
          <a:p>
            <a:pPr algn="l"/>
            <a:r>
              <a:rPr lang="en-US" dirty="0"/>
              <a:t>Only after doing it- the website will work, and the customers will start to come!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7F0A7E-30BA-4A33-B479-682177D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6" y="1958871"/>
            <a:ext cx="2571405" cy="1839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DFDC3A9-175F-4A82-8816-CB6B8E695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5" r="18064"/>
          <a:stretch/>
        </p:blipFill>
        <p:spPr>
          <a:xfrm>
            <a:off x="4113264" y="2626590"/>
            <a:ext cx="2912221" cy="16048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719DD56-CFCA-4A13-8DDC-0662DDF7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11" y="3940963"/>
            <a:ext cx="2800742" cy="2239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47BBEDC3-16CC-449E-A696-E7B503CC2EF3}"/>
              </a:ext>
            </a:extLst>
          </p:cNvPr>
          <p:cNvGrpSpPr/>
          <p:nvPr/>
        </p:nvGrpSpPr>
        <p:grpSpPr>
          <a:xfrm rot="5400000">
            <a:off x="1887716" y="2182595"/>
            <a:ext cx="3120444" cy="3231960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8" name="חץ: מעגלי 7">
              <a:extLst>
                <a:ext uri="{FF2B5EF4-FFF2-40B4-BE49-F238E27FC236}">
                  <a16:creationId xmlns:a16="http://schemas.microsoft.com/office/drawing/2014/main" id="{56292DF1-B84C-409D-BE00-DAA23E53603F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96D7CD98-157C-4211-869E-212AE41FA42A}"/>
              </a:ext>
            </a:extLst>
          </p:cNvPr>
          <p:cNvGrpSpPr/>
          <p:nvPr/>
        </p:nvGrpSpPr>
        <p:grpSpPr>
          <a:xfrm rot="20743551" flipV="1">
            <a:off x="1215936" y="2052637"/>
            <a:ext cx="2195923" cy="2195923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10" name="חץ: מעגלי 9">
              <a:extLst>
                <a:ext uri="{FF2B5EF4-FFF2-40B4-BE49-F238E27FC236}">
                  <a16:creationId xmlns:a16="http://schemas.microsoft.com/office/drawing/2014/main" id="{CA2889C8-8640-4C3B-A067-8A39961503D1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14893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F3E0E2-0FF4-80CE-09F4-1C4EE207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Edit the details…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CE323C-DC34-DC2E-2E93-F0E346FD6D4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791198" y="4286682"/>
            <a:ext cx="5805055" cy="825646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dirty="0"/>
              <a:t>Adding details and your services</a:t>
            </a:r>
            <a:endParaRPr lang="he-IL" sz="2800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23E9D6-FD16-469E-AF4C-8AF312F4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3" y="1966231"/>
            <a:ext cx="9074727" cy="16328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EF88483-D54C-4E2C-BD9A-A9BEBB09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06" y="3780292"/>
            <a:ext cx="1665577" cy="2489347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A3A0D587-B979-4102-8B15-A3A7393E2494}"/>
              </a:ext>
            </a:extLst>
          </p:cNvPr>
          <p:cNvSpPr txBox="1">
            <a:spLocks/>
          </p:cNvSpPr>
          <p:nvPr/>
        </p:nvSpPr>
        <p:spPr>
          <a:xfrm flipH="1">
            <a:off x="9202189" y="2185136"/>
            <a:ext cx="2474422" cy="189022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8404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56692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4980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3268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134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F3E0E2-0FF4-80CE-09F4-1C4EE207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Edit the details…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CE323C-DC34-DC2E-2E93-F0E346FD6D4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791198" y="4286682"/>
            <a:ext cx="5805055" cy="825646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dirty="0"/>
              <a:t>Adding details and your services</a:t>
            </a:r>
            <a:endParaRPr lang="he-IL" sz="2800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23E9D6-FD16-469E-AF4C-8AF312F4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0" y="483350"/>
            <a:ext cx="10505260" cy="18902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EF88483-D54C-4E2C-BD9A-A9BEBB09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11" y="1971305"/>
            <a:ext cx="2787794" cy="4166596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A3A0D587-B979-4102-8B15-A3A7393E2494}"/>
              </a:ext>
            </a:extLst>
          </p:cNvPr>
          <p:cNvSpPr txBox="1">
            <a:spLocks/>
          </p:cNvSpPr>
          <p:nvPr/>
        </p:nvSpPr>
        <p:spPr>
          <a:xfrm flipH="1">
            <a:off x="9202189" y="2185136"/>
            <a:ext cx="2474422" cy="189022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8404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56692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4980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32688" indent="-182880" algn="r" defTabSz="914400" rtl="1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6555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BA10C1-D46C-35ED-4330-A764B536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a new MEETING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C261F4-23AA-09CE-988B-1B952106573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458989" y="3429000"/>
            <a:ext cx="4838006" cy="1938191"/>
          </a:xfrm>
        </p:spPr>
        <p:txBody>
          <a:bodyPr/>
          <a:lstStyle/>
          <a:p>
            <a:pPr algn="ctr"/>
            <a:r>
              <a:rPr lang="en-US" b="1" dirty="0"/>
              <a:t>The customer create a meeting and it send to the server </a:t>
            </a: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11A3E8C-ED0F-4601-9B23-0EF4E87E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20" y="2028497"/>
            <a:ext cx="1686098" cy="16916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C2FC43D-6196-4046-BEFA-804E0A0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7" y="4600436"/>
            <a:ext cx="2608638" cy="10404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5B95C0B-03F5-42CC-9966-E29A8E1AF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74" y="2278769"/>
            <a:ext cx="1501485" cy="19381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52356A2-6EF4-48D3-BC64-E3860F391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83" y="2650404"/>
            <a:ext cx="780356" cy="59746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E994CB8-9CDE-498D-9040-0066B7241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764779" y="3811238"/>
            <a:ext cx="780356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7732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BA10C1-D46C-35ED-4330-A764B536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a new MEETING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C261F4-23AA-09CE-988B-1B952106573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458989" y="3429000"/>
            <a:ext cx="4838006" cy="1938191"/>
          </a:xfrm>
        </p:spPr>
        <p:txBody>
          <a:bodyPr/>
          <a:lstStyle/>
          <a:p>
            <a:pPr algn="ctr"/>
            <a:r>
              <a:rPr lang="en-US" b="1" dirty="0"/>
              <a:t>The customer create a meeting and it send to the server </a:t>
            </a: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11A3E8C-ED0F-4601-9B23-0EF4E87E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9" y="479017"/>
            <a:ext cx="3130185" cy="31404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C2FC43D-6196-4046-BEFA-804E0A0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7" y="4609863"/>
            <a:ext cx="2608638" cy="10404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5B95C0B-03F5-42CC-9966-E29A8E1AF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607" y="1485219"/>
            <a:ext cx="2608638" cy="33673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52356A2-6EF4-48D3-BC64-E3860F391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097" y="1990892"/>
            <a:ext cx="1204423" cy="92213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E994CB8-9CDE-498D-9040-0066B7241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44998" y="3452531"/>
            <a:ext cx="1358903" cy="10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7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BA10C1-D46C-35ED-4330-A764B536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a new MEETING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C261F4-23AA-09CE-988B-1B952106573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458989" y="3429000"/>
            <a:ext cx="4838006" cy="1938191"/>
          </a:xfrm>
        </p:spPr>
        <p:txBody>
          <a:bodyPr/>
          <a:lstStyle/>
          <a:p>
            <a:pPr algn="ctr"/>
            <a:r>
              <a:rPr lang="en-US" b="1" dirty="0"/>
              <a:t>The customer create a meeting and it send to the server </a:t>
            </a: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11A3E8C-ED0F-4601-9B23-0EF4E87E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20" y="2028497"/>
            <a:ext cx="1686098" cy="16916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5B95C0B-03F5-42CC-9966-E29A8E1A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74" y="2278769"/>
            <a:ext cx="1501485" cy="19381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52356A2-6EF4-48D3-BC64-E3860F39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83" y="2650404"/>
            <a:ext cx="780356" cy="59746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E994CB8-9CDE-498D-9040-0066B7241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64779" y="3811238"/>
            <a:ext cx="780356" cy="59746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C2FC43D-6196-4046-BEFA-804E0A019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133" y="2602941"/>
            <a:ext cx="6650782" cy="26525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08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3FC3D3-3FF0-39D2-889B-704C6BD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550554"/>
            <a:ext cx="10058400" cy="1450757"/>
          </a:xfrm>
        </p:spPr>
        <p:txBody>
          <a:bodyPr/>
          <a:lstStyle/>
          <a:p>
            <a:r>
              <a:rPr lang="en-US" dirty="0"/>
              <a:t>The Meeting Table at the admin page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E5B8AE-D3EE-6F37-5C22-8066F2F7250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906157" y="2539407"/>
            <a:ext cx="2285843" cy="217759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meetings are sorted by the Date</a:t>
            </a:r>
            <a:endParaRPr lang="he-IL" sz="2400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B30D3E2-4D29-413D-A067-A9D8F613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7" y="2085003"/>
            <a:ext cx="9339805" cy="35241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546BDFA-B74B-27F0-5213-4BAA3DAE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95551" flipV="1">
            <a:off x="9308588" y="2031795"/>
            <a:ext cx="1001183" cy="7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179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948B7C-F512-2816-B61D-42BB8886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20" y="537615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 The-Challenges…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7DD020-0CBF-37D6-6ED5-E96439A7D9E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99247" y="2108201"/>
            <a:ext cx="10395473" cy="3760891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Time Management.</a:t>
            </a:r>
            <a:r>
              <a:rPr lang="he-IL" sz="3200" dirty="0"/>
              <a:t> </a:t>
            </a:r>
            <a:r>
              <a:rPr lang="he-IL" sz="2800" dirty="0"/>
              <a:t>●</a:t>
            </a: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Using MUI components.</a:t>
            </a:r>
            <a:r>
              <a:rPr lang="he-IL" sz="3200" dirty="0"/>
              <a:t> </a:t>
            </a:r>
            <a:r>
              <a:rPr lang="he-IL" sz="2800" dirty="0"/>
              <a:t>●</a:t>
            </a: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Create an appointment table.</a:t>
            </a:r>
            <a:r>
              <a:rPr lang="he-IL" sz="3200" dirty="0"/>
              <a:t> </a:t>
            </a:r>
            <a:r>
              <a:rPr lang="he-IL" sz="2800" dirty="0"/>
              <a:t>●</a:t>
            </a:r>
            <a:r>
              <a:rPr lang="he-IL" sz="3200" dirty="0"/>
              <a:t> 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18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7EBD27-9AF8-9E07-5A66-4EC7F7E2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8517" y="56450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Self-Learning </a:t>
            </a:r>
            <a:r>
              <a:rPr lang="he-IL" dirty="0"/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84BA8B-C3C7-CDB6-62BD-69AFB08E617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66800" y="2457825"/>
            <a:ext cx="10058400" cy="3760891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Things we added in our code:</a:t>
            </a:r>
          </a:p>
          <a:p>
            <a:pPr marL="0" indent="0" algn="l">
              <a:buNone/>
            </a:pPr>
            <a:r>
              <a:rPr lang="en-US" sz="2800" dirty="0"/>
              <a:t>Suitable to ANY GOAL.</a:t>
            </a:r>
            <a:r>
              <a:rPr lang="he-IL" sz="3200" dirty="0"/>
              <a:t> </a:t>
            </a:r>
            <a:r>
              <a:rPr lang="he-IL" sz="2800" dirty="0"/>
              <a:t>●</a:t>
            </a:r>
          </a:p>
          <a:p>
            <a:pPr marL="0" indent="0" algn="l">
              <a:buNone/>
            </a:pPr>
            <a:r>
              <a:rPr lang="en-US" sz="2800" dirty="0"/>
              <a:t>Dark / Light mode – </a:t>
            </a:r>
            <a:r>
              <a:rPr lang="en-US" sz="2800" b="1" dirty="0"/>
              <a:t>UseContex.</a:t>
            </a:r>
            <a:r>
              <a:rPr lang="he-IL" sz="3200" dirty="0"/>
              <a:t> </a:t>
            </a:r>
            <a:r>
              <a:rPr lang="he-IL" sz="2800" dirty="0"/>
              <a:t>●</a:t>
            </a:r>
            <a:endParaRPr lang="en-US" sz="2800" b="1" dirty="0"/>
          </a:p>
          <a:p>
            <a:pPr marL="0" indent="0" algn="l">
              <a:buNone/>
            </a:pPr>
            <a:r>
              <a:rPr lang="en-US" sz="2800" dirty="0"/>
              <a:t>Manager login.</a:t>
            </a:r>
            <a:r>
              <a:rPr lang="he-IL" sz="2800" dirty="0"/>
              <a:t>●</a:t>
            </a:r>
            <a:endParaRPr lang="en-US" sz="2800" b="1" dirty="0"/>
          </a:p>
          <a:p>
            <a:pPr marL="0" indent="0" algn="l">
              <a:buNone/>
            </a:pPr>
            <a:endParaRPr lang="en-US" sz="2800" b="1" dirty="0"/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661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536570" y="1211623"/>
            <a:ext cx="9819330" cy="3892168"/>
          </a:xfrm>
        </p:spPr>
        <p:txBody>
          <a:bodyPr rtlCol="1" anchor="ctr">
            <a:norm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sz="4000" b="1" spc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Maayan Malka &amp; Lea Benisty</a:t>
            </a:r>
            <a:br>
              <a:rPr lang="he-IL" sz="4000" b="1" spc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b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project was done as part of </a:t>
            </a:r>
            <a:r>
              <a:rPr lang="en-US" sz="2800" spc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studies at the seminar,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a client side development project.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spc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goal is to enrich our knowledge with different technological tools</a:t>
            </a:r>
            <a:b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</a:br>
            <a:endParaRPr lang="he" sz="5400" i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E9149D-4E6F-4A0B-96C2-565105E4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215152" y="244476"/>
            <a:ext cx="979363" cy="365125"/>
          </a:xfrm>
        </p:spPr>
        <p:txBody>
          <a:bodyPr/>
          <a:lstStyle/>
          <a:p>
            <a:pPr rtl="1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BS”D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4956A-F446-22C5-BC14-C09D94F5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52861" y="541434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Planes to the future…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28D253-42BC-A8FF-6BC1-4F822F20D9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66800" y="2404036"/>
            <a:ext cx="10058400" cy="376089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Improving the Server.</a:t>
            </a:r>
            <a:r>
              <a:rPr lang="he-IL" sz="3600" dirty="0"/>
              <a:t> </a:t>
            </a:r>
            <a:r>
              <a:rPr lang="he-IL" sz="3200" dirty="0"/>
              <a:t>●</a:t>
            </a:r>
            <a:endParaRPr lang="en-US" sz="3600" dirty="0"/>
          </a:p>
          <a:p>
            <a:pPr algn="l"/>
            <a:r>
              <a:rPr lang="en-US" sz="3600" dirty="0"/>
              <a:t>Protecting the site by sending </a:t>
            </a:r>
            <a:r>
              <a:rPr lang="en-US" sz="3600" b="1" dirty="0"/>
              <a:t>JWT</a:t>
            </a:r>
            <a:r>
              <a:rPr lang="en-US" sz="3600" dirty="0"/>
              <a:t>.</a:t>
            </a:r>
            <a:r>
              <a:rPr lang="he-IL" sz="3600" dirty="0"/>
              <a:t> </a:t>
            </a:r>
            <a:r>
              <a:rPr lang="he-IL" sz="3200" dirty="0"/>
              <a:t>●</a:t>
            </a:r>
            <a:endParaRPr lang="en-US" sz="3600" dirty="0"/>
          </a:p>
          <a:p>
            <a:pPr algn="l"/>
            <a:r>
              <a:rPr lang="en-US" sz="3600" dirty="0"/>
              <a:t>Protection of the site from hacking.</a:t>
            </a:r>
            <a:r>
              <a:rPr lang="he-IL" sz="36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1205492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25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ED78713F-DC25-4BE6-3FC9-C1EDEC60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4" y="1254915"/>
            <a:ext cx="10242168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9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93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5938BE-3691-862F-9CAA-2CD6E9D853D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94515" y="1404024"/>
            <a:ext cx="10058400" cy="3760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dirty="0"/>
              <a:t>Development of a client-side project:   </a:t>
            </a:r>
          </a:p>
          <a:p>
            <a:pPr algn="l"/>
            <a:r>
              <a:rPr lang="en-US" sz="1800" dirty="0"/>
              <a:t> </a:t>
            </a:r>
            <a:r>
              <a:rPr lang="he-IL" sz="1800" dirty="0"/>
              <a:t>.</a:t>
            </a:r>
            <a:r>
              <a:rPr lang="en-US" sz="1800" dirty="0"/>
              <a:t> </a:t>
            </a:r>
            <a:r>
              <a:rPr lang="en-US" sz="2400" b="1" dirty="0"/>
              <a:t>The project languages: </a:t>
            </a:r>
            <a:r>
              <a:rPr lang="en-US" sz="2400" dirty="0"/>
              <a:t>base React library, ReactDom, JS, JSX</a:t>
            </a:r>
            <a:r>
              <a:rPr lang="he-IL" sz="1800" dirty="0"/>
              <a:t>●</a:t>
            </a:r>
            <a:endParaRPr lang="en-US" sz="1800" dirty="0"/>
          </a:p>
          <a:p>
            <a:pPr algn="l"/>
            <a:r>
              <a:rPr lang="he-IL" sz="2400" dirty="0"/>
              <a:t>.</a:t>
            </a:r>
            <a:r>
              <a:rPr lang="en-US" sz="2400" dirty="0"/>
              <a:t>The project was developed as a </a:t>
            </a:r>
            <a:r>
              <a:rPr lang="en-US" sz="2400" b="1" dirty="0"/>
              <a:t>client side</a:t>
            </a:r>
          </a:p>
          <a:p>
            <a:pPr algn="l"/>
            <a:r>
              <a:rPr lang="en-US" sz="2400" b="1" dirty="0"/>
              <a:t>Additional libraries:</a:t>
            </a:r>
            <a:r>
              <a:rPr lang="he-IL" sz="2400" dirty="0"/>
              <a:t> ●</a:t>
            </a:r>
            <a:endParaRPr lang="en-US" sz="2400" b="1" dirty="0"/>
          </a:p>
          <a:p>
            <a:pPr algn="l"/>
            <a:r>
              <a:rPr lang="en-US" sz="2400" u="sng" dirty="0"/>
              <a:t>Code-Management:</a:t>
            </a:r>
            <a:endParaRPr lang="he-IL" sz="2000" u="sng" dirty="0"/>
          </a:p>
          <a:p>
            <a:pPr algn="l"/>
            <a:r>
              <a:rPr lang="en-US" sz="2400" dirty="0"/>
              <a:t>Mobx.</a:t>
            </a:r>
          </a:p>
          <a:p>
            <a:pPr algn="l"/>
            <a:r>
              <a:rPr lang="en-US" sz="2400" u="sng" dirty="0"/>
              <a:t>Design- libraries:</a:t>
            </a:r>
          </a:p>
          <a:p>
            <a:pPr algn="l"/>
            <a:r>
              <a:rPr lang="en-US" sz="2400" dirty="0"/>
              <a:t>Material M</a:t>
            </a:r>
            <a:r>
              <a:rPr lang="en-GB" sz="2400" dirty="0"/>
              <a:t>UI, </a:t>
            </a:r>
            <a:r>
              <a:rPr lang="en-US" sz="2400" dirty="0"/>
              <a:t>SweetAlert2.</a:t>
            </a:r>
          </a:p>
          <a:p>
            <a:endParaRPr lang="he-IL" sz="2000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9594EC-A9B9-6B97-56B6-D65241EF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215152" y="244476"/>
            <a:ext cx="979363" cy="365125"/>
          </a:xfrm>
        </p:spPr>
        <p:txBody>
          <a:bodyPr/>
          <a:lstStyle/>
          <a:p>
            <a:pPr rtl="1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BS”D</a:t>
            </a:r>
          </a:p>
        </p:txBody>
      </p:sp>
    </p:spTree>
    <p:extLst>
      <p:ext uri="{BB962C8B-B14F-4D97-AF65-F5344CB8AC3E}">
        <p14:creationId xmlns:p14="http://schemas.microsoft.com/office/powerpoint/2010/main" val="329033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65044E-4542-A33B-D3AA-7FAC28D1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WebSite: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7B2F3F11-9250-4C1C-4B90-D576F09AA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862015"/>
              </p:ext>
            </p:extLst>
          </p:nvPr>
        </p:nvGraphicFramePr>
        <p:xfrm>
          <a:off x="687414" y="1304697"/>
          <a:ext cx="7900403" cy="555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מלבן 6">
            <a:extLst>
              <a:ext uri="{FF2B5EF4-FFF2-40B4-BE49-F238E27FC236}">
                <a16:creationId xmlns:a16="http://schemas.microsoft.com/office/drawing/2014/main" id="{5D86496D-9C78-5D73-AAAB-1A9112E644B5}"/>
              </a:ext>
            </a:extLst>
          </p:cNvPr>
          <p:cNvSpPr/>
          <p:nvPr/>
        </p:nvSpPr>
        <p:spPr>
          <a:xfrm>
            <a:off x="7471675" y="2774306"/>
            <a:ext cx="3944926" cy="15388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 to ANY business</a:t>
            </a:r>
            <a:endParaRPr lang="he-IL" sz="4700" spc="-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מציין מיקום של תאריך 3">
            <a:extLst>
              <a:ext uri="{FF2B5EF4-FFF2-40B4-BE49-F238E27FC236}">
                <a16:creationId xmlns:a16="http://schemas.microsoft.com/office/drawing/2014/main" id="{B6D18EB1-60FA-4B27-A3E7-F7CDF10E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215152" y="244476"/>
            <a:ext cx="979363" cy="365125"/>
          </a:xfrm>
        </p:spPr>
        <p:txBody>
          <a:bodyPr/>
          <a:lstStyle/>
          <a:p>
            <a:pPr rtl="1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BS”D</a:t>
            </a:r>
          </a:p>
        </p:txBody>
      </p:sp>
    </p:spTree>
    <p:extLst>
      <p:ext uri="{BB962C8B-B14F-4D97-AF65-F5344CB8AC3E}">
        <p14:creationId xmlns:p14="http://schemas.microsoft.com/office/powerpoint/2010/main" val="75987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145DB-2D1E-F808-1C85-F6B6A10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19" y="52152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Enter in the first time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6086E0-A389-940A-6868-8F2531D2C1B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07133" y="1978204"/>
            <a:ext cx="4178531" cy="3502890"/>
          </a:xfrm>
        </p:spPr>
        <p:txBody>
          <a:bodyPr/>
          <a:lstStyle/>
          <a:p>
            <a:pPr algn="l"/>
            <a:r>
              <a:rPr lang="en-US" dirty="0"/>
              <a:t>In the first time you enter your new website- the manager have to log in,</a:t>
            </a:r>
          </a:p>
          <a:p>
            <a:pPr algn="l"/>
            <a:r>
              <a:rPr lang="en-US" dirty="0"/>
              <a:t>And enter details of his business and his services.</a:t>
            </a:r>
          </a:p>
          <a:p>
            <a:pPr algn="l"/>
            <a:r>
              <a:rPr lang="en-US" dirty="0"/>
              <a:t>Only after doing it- the website will work, and the customer will start to come!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7F0A7E-30BA-4A33-B479-682177D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6" y="1958871"/>
            <a:ext cx="2571405" cy="1839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DFDC3A9-175F-4A82-8816-CB6B8E695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5" r="18064"/>
          <a:stretch/>
        </p:blipFill>
        <p:spPr>
          <a:xfrm>
            <a:off x="4113264" y="2626590"/>
            <a:ext cx="2912221" cy="16048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719DD56-CFCA-4A13-8DDC-0662DDF7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11" y="3940963"/>
            <a:ext cx="2800742" cy="2239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47BBEDC3-16CC-449E-A696-E7B503CC2EF3}"/>
              </a:ext>
            </a:extLst>
          </p:cNvPr>
          <p:cNvGrpSpPr/>
          <p:nvPr/>
        </p:nvGrpSpPr>
        <p:grpSpPr>
          <a:xfrm rot="5400000">
            <a:off x="1887716" y="2182595"/>
            <a:ext cx="3120444" cy="3231960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8" name="חץ: מעגלי 7">
              <a:extLst>
                <a:ext uri="{FF2B5EF4-FFF2-40B4-BE49-F238E27FC236}">
                  <a16:creationId xmlns:a16="http://schemas.microsoft.com/office/drawing/2014/main" id="{56292DF1-B84C-409D-BE00-DAA23E53603F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96D7CD98-157C-4211-869E-212AE41FA42A}"/>
              </a:ext>
            </a:extLst>
          </p:cNvPr>
          <p:cNvGrpSpPr/>
          <p:nvPr/>
        </p:nvGrpSpPr>
        <p:grpSpPr>
          <a:xfrm rot="20743551" flipV="1">
            <a:off x="1215936" y="2052637"/>
            <a:ext cx="2195923" cy="2195923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10" name="חץ: מעגלי 9">
              <a:extLst>
                <a:ext uri="{FF2B5EF4-FFF2-40B4-BE49-F238E27FC236}">
                  <a16:creationId xmlns:a16="http://schemas.microsoft.com/office/drawing/2014/main" id="{CA2889C8-8640-4C3B-A067-8A39961503D1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75056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145DB-2D1E-F808-1C85-F6B6A10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19" y="52152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Enter in the first time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6086E0-A389-940A-6868-8F2531D2C1B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07133" y="1978204"/>
            <a:ext cx="4178531" cy="3502890"/>
          </a:xfrm>
        </p:spPr>
        <p:txBody>
          <a:bodyPr/>
          <a:lstStyle/>
          <a:p>
            <a:pPr algn="l"/>
            <a:r>
              <a:rPr lang="en-US" dirty="0"/>
              <a:t>In the first time you enter your new website- the manager have to log in,</a:t>
            </a:r>
          </a:p>
          <a:p>
            <a:pPr algn="l"/>
            <a:r>
              <a:rPr lang="en-US" dirty="0"/>
              <a:t>And enter details of his business and his services.</a:t>
            </a:r>
          </a:p>
          <a:p>
            <a:pPr algn="l"/>
            <a:r>
              <a:rPr lang="en-US" dirty="0"/>
              <a:t>Only after doing it- the website will work, and the customer will start to come!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DFDC3A9-175F-4A82-8816-CB6B8E695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5" r="18064"/>
          <a:stretch/>
        </p:blipFill>
        <p:spPr>
          <a:xfrm>
            <a:off x="4113264" y="2626590"/>
            <a:ext cx="2912221" cy="16048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719DD56-CFCA-4A13-8DDC-0662DDF70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11" y="3940963"/>
            <a:ext cx="2800742" cy="2239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47BBEDC3-16CC-449E-A696-E7B503CC2EF3}"/>
              </a:ext>
            </a:extLst>
          </p:cNvPr>
          <p:cNvGrpSpPr/>
          <p:nvPr/>
        </p:nvGrpSpPr>
        <p:grpSpPr>
          <a:xfrm rot="5400000">
            <a:off x="1887716" y="2182595"/>
            <a:ext cx="3120444" cy="3231960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8" name="חץ: מעגלי 7">
              <a:extLst>
                <a:ext uri="{FF2B5EF4-FFF2-40B4-BE49-F238E27FC236}">
                  <a16:creationId xmlns:a16="http://schemas.microsoft.com/office/drawing/2014/main" id="{56292DF1-B84C-409D-BE00-DAA23E53603F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96D7CD98-157C-4211-869E-212AE41FA42A}"/>
              </a:ext>
            </a:extLst>
          </p:cNvPr>
          <p:cNvGrpSpPr/>
          <p:nvPr/>
        </p:nvGrpSpPr>
        <p:grpSpPr>
          <a:xfrm rot="20743551" flipV="1">
            <a:off x="1215936" y="2052637"/>
            <a:ext cx="2195923" cy="2195923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10" name="חץ: מעגלי 9">
              <a:extLst>
                <a:ext uri="{FF2B5EF4-FFF2-40B4-BE49-F238E27FC236}">
                  <a16:creationId xmlns:a16="http://schemas.microsoft.com/office/drawing/2014/main" id="{CA2889C8-8640-4C3B-A067-8A39961503D1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7F0A7E-30BA-4A33-B479-682177D2B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074" y="1013780"/>
            <a:ext cx="6353730" cy="45457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6039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145DB-2D1E-F808-1C85-F6B6A10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19" y="52152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Enter in the first time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6086E0-A389-940A-6868-8F2531D2C1B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07133" y="1978204"/>
            <a:ext cx="4178531" cy="3502890"/>
          </a:xfrm>
        </p:spPr>
        <p:txBody>
          <a:bodyPr/>
          <a:lstStyle/>
          <a:p>
            <a:pPr algn="l"/>
            <a:r>
              <a:rPr lang="en-US" dirty="0"/>
              <a:t>In the first time you enter your new website- the manager have to log in,</a:t>
            </a:r>
          </a:p>
          <a:p>
            <a:pPr algn="l"/>
            <a:r>
              <a:rPr lang="en-US" dirty="0"/>
              <a:t>And enter details of his business and his services.</a:t>
            </a:r>
          </a:p>
          <a:p>
            <a:pPr algn="l"/>
            <a:r>
              <a:rPr lang="en-US" dirty="0"/>
              <a:t>Only after doing it- the website will work, and the customers will start to come!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7F0A7E-30BA-4A33-B479-682177D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6" y="1958871"/>
            <a:ext cx="2571405" cy="1839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DFDC3A9-175F-4A82-8816-CB6B8E695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5" r="18064"/>
          <a:stretch/>
        </p:blipFill>
        <p:spPr>
          <a:xfrm>
            <a:off x="4113264" y="2626590"/>
            <a:ext cx="2912221" cy="16048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719DD56-CFCA-4A13-8DDC-0662DDF7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11" y="3940963"/>
            <a:ext cx="2800742" cy="2239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47BBEDC3-16CC-449E-A696-E7B503CC2EF3}"/>
              </a:ext>
            </a:extLst>
          </p:cNvPr>
          <p:cNvGrpSpPr/>
          <p:nvPr/>
        </p:nvGrpSpPr>
        <p:grpSpPr>
          <a:xfrm rot="5400000">
            <a:off x="1887716" y="2182595"/>
            <a:ext cx="3120444" cy="3231960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8" name="חץ: מעגלי 7">
              <a:extLst>
                <a:ext uri="{FF2B5EF4-FFF2-40B4-BE49-F238E27FC236}">
                  <a16:creationId xmlns:a16="http://schemas.microsoft.com/office/drawing/2014/main" id="{56292DF1-B84C-409D-BE00-DAA23E53603F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96D7CD98-157C-4211-869E-212AE41FA42A}"/>
              </a:ext>
            </a:extLst>
          </p:cNvPr>
          <p:cNvGrpSpPr/>
          <p:nvPr/>
        </p:nvGrpSpPr>
        <p:grpSpPr>
          <a:xfrm rot="20743551" flipV="1">
            <a:off x="1215936" y="2052637"/>
            <a:ext cx="2195923" cy="2195923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10" name="חץ: מעגלי 9">
              <a:extLst>
                <a:ext uri="{FF2B5EF4-FFF2-40B4-BE49-F238E27FC236}">
                  <a16:creationId xmlns:a16="http://schemas.microsoft.com/office/drawing/2014/main" id="{CA2889C8-8640-4C3B-A067-8A39961503D1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81631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145DB-2D1E-F808-1C85-F6B6A10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19" y="52152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Enter in the first time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6086E0-A389-940A-6868-8F2531D2C1B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07133" y="1978204"/>
            <a:ext cx="4178531" cy="3502890"/>
          </a:xfrm>
        </p:spPr>
        <p:txBody>
          <a:bodyPr/>
          <a:lstStyle/>
          <a:p>
            <a:pPr algn="l"/>
            <a:r>
              <a:rPr lang="en-US" dirty="0"/>
              <a:t>In the first time you enter your new website- the manager have to log in,</a:t>
            </a:r>
          </a:p>
          <a:p>
            <a:pPr algn="l"/>
            <a:r>
              <a:rPr lang="en-US" dirty="0"/>
              <a:t>And enter details of his business and his services.</a:t>
            </a:r>
          </a:p>
          <a:p>
            <a:pPr algn="l"/>
            <a:r>
              <a:rPr lang="en-US" dirty="0"/>
              <a:t>Only after doing it- the website will work, and the customers will start to come!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7F0A7E-30BA-4A33-B479-682177D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6" y="1958871"/>
            <a:ext cx="2571405" cy="1839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719DD56-CFCA-4A13-8DDC-0662DDF70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11" y="3940963"/>
            <a:ext cx="2800742" cy="2239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47BBEDC3-16CC-449E-A696-E7B503CC2EF3}"/>
              </a:ext>
            </a:extLst>
          </p:cNvPr>
          <p:cNvGrpSpPr/>
          <p:nvPr/>
        </p:nvGrpSpPr>
        <p:grpSpPr>
          <a:xfrm rot="5400000">
            <a:off x="1887716" y="2182595"/>
            <a:ext cx="3120444" cy="3231960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8" name="חץ: מעגלי 7">
              <a:extLst>
                <a:ext uri="{FF2B5EF4-FFF2-40B4-BE49-F238E27FC236}">
                  <a16:creationId xmlns:a16="http://schemas.microsoft.com/office/drawing/2014/main" id="{56292DF1-B84C-409D-BE00-DAA23E53603F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96D7CD98-157C-4211-869E-212AE41FA42A}"/>
              </a:ext>
            </a:extLst>
          </p:cNvPr>
          <p:cNvGrpSpPr/>
          <p:nvPr/>
        </p:nvGrpSpPr>
        <p:grpSpPr>
          <a:xfrm rot="20743551" flipV="1">
            <a:off x="1215936" y="2052637"/>
            <a:ext cx="2195923" cy="2195923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10" name="חץ: מעגלי 9">
              <a:extLst>
                <a:ext uri="{FF2B5EF4-FFF2-40B4-BE49-F238E27FC236}">
                  <a16:creationId xmlns:a16="http://schemas.microsoft.com/office/drawing/2014/main" id="{CA2889C8-8640-4C3B-A067-8A39961503D1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6DFDC3A9-175F-4A82-8816-CB6B8E695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35" r="18064"/>
          <a:stretch/>
        </p:blipFill>
        <p:spPr>
          <a:xfrm>
            <a:off x="2563369" y="1074656"/>
            <a:ext cx="7424244" cy="40912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65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145DB-2D1E-F808-1C85-F6B6A10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19" y="521529"/>
            <a:ext cx="10058400" cy="1450757"/>
          </a:xfrm>
        </p:spPr>
        <p:txBody>
          <a:bodyPr/>
          <a:lstStyle/>
          <a:p>
            <a:pPr algn="l"/>
            <a:r>
              <a:rPr lang="en-US" dirty="0"/>
              <a:t>Enter in the first time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6086E0-A389-940A-6868-8F2531D2C1B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07133" y="1978204"/>
            <a:ext cx="4178531" cy="3502890"/>
          </a:xfrm>
        </p:spPr>
        <p:txBody>
          <a:bodyPr/>
          <a:lstStyle/>
          <a:p>
            <a:pPr algn="l"/>
            <a:r>
              <a:rPr lang="en-US" dirty="0"/>
              <a:t>In the first time you enter your new website- the manager have to log in,</a:t>
            </a:r>
          </a:p>
          <a:p>
            <a:pPr algn="l"/>
            <a:r>
              <a:rPr lang="en-US" dirty="0"/>
              <a:t>And enter details of his business and his services.</a:t>
            </a:r>
          </a:p>
          <a:p>
            <a:pPr algn="l"/>
            <a:r>
              <a:rPr lang="en-US" dirty="0"/>
              <a:t>Only after doing it- the website will work, and the customers will start to come!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7F0A7E-30BA-4A33-B479-682177D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6" y="1958871"/>
            <a:ext cx="2571405" cy="1839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DFDC3A9-175F-4A82-8816-CB6B8E695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5" r="18064"/>
          <a:stretch/>
        </p:blipFill>
        <p:spPr>
          <a:xfrm>
            <a:off x="4113264" y="2626590"/>
            <a:ext cx="2912221" cy="16048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719DD56-CFCA-4A13-8DDC-0662DDF7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11" y="3940963"/>
            <a:ext cx="2800742" cy="2239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47BBEDC3-16CC-449E-A696-E7B503CC2EF3}"/>
              </a:ext>
            </a:extLst>
          </p:cNvPr>
          <p:cNvGrpSpPr/>
          <p:nvPr/>
        </p:nvGrpSpPr>
        <p:grpSpPr>
          <a:xfrm rot="5400000">
            <a:off x="1887716" y="2182595"/>
            <a:ext cx="3120444" cy="3231960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8" name="חץ: מעגלי 7">
              <a:extLst>
                <a:ext uri="{FF2B5EF4-FFF2-40B4-BE49-F238E27FC236}">
                  <a16:creationId xmlns:a16="http://schemas.microsoft.com/office/drawing/2014/main" id="{56292DF1-B84C-409D-BE00-DAA23E53603F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96D7CD98-157C-4211-869E-212AE41FA42A}"/>
              </a:ext>
            </a:extLst>
          </p:cNvPr>
          <p:cNvGrpSpPr/>
          <p:nvPr/>
        </p:nvGrpSpPr>
        <p:grpSpPr>
          <a:xfrm rot="20743551" flipV="1">
            <a:off x="1215936" y="2052637"/>
            <a:ext cx="2195923" cy="2195923"/>
            <a:chOff x="2138992" y="-204909"/>
            <a:chExt cx="2195923" cy="219592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sp>
          <p:nvSpPr>
            <p:cNvPr id="10" name="חץ: מעגלי 9">
              <a:extLst>
                <a:ext uri="{FF2B5EF4-FFF2-40B4-BE49-F238E27FC236}">
                  <a16:creationId xmlns:a16="http://schemas.microsoft.com/office/drawing/2014/main" id="{CA2889C8-8640-4C3B-A067-8A39961503D1}"/>
                </a:ext>
              </a:extLst>
            </p:cNvPr>
            <p:cNvSpPr/>
            <p:nvPr/>
          </p:nvSpPr>
          <p:spPr>
            <a:xfrm>
              <a:off x="2138992" y="-204909"/>
              <a:ext cx="2195923" cy="219592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p3d z="-600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167731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15_TF56160789" id="{539478B9-971F-4B54-B53E-E49BF40DA880}" vid="{419C53F5-77C9-4B61-965E-AEDCB46211C3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TM10001106[[fn=תג]]</Template>
  <TotalTime>582</TotalTime>
  <Words>603</Words>
  <Application>Microsoft Office PowerPoint</Application>
  <PresentationFormat>מסך רחב</PresentationFormat>
  <Paragraphs>72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Calibri</vt:lpstr>
      <vt:lpstr>Franklin Gothic Book</vt:lpstr>
      <vt:lpstr>Tahoma</vt:lpstr>
      <vt:lpstr>1_RetrospectVTI</vt:lpstr>
      <vt:lpstr>REACT PROJECT PRESENTATION</vt:lpstr>
      <vt:lpstr>Maayan Malka &amp; Lea Benisty  The project was done as part of our studies at the seminar,              as a client side development project.  The goal is to enrich our knowledge with different technological tools </vt:lpstr>
      <vt:lpstr>מצגת של PowerPoint‏</vt:lpstr>
      <vt:lpstr>The WebSite:</vt:lpstr>
      <vt:lpstr>Enter in the first time</vt:lpstr>
      <vt:lpstr>Enter in the first time</vt:lpstr>
      <vt:lpstr>Enter in the first time</vt:lpstr>
      <vt:lpstr>Enter in the first time</vt:lpstr>
      <vt:lpstr>Enter in the first time</vt:lpstr>
      <vt:lpstr>Enter in the first time</vt:lpstr>
      <vt:lpstr>Enter in the first time</vt:lpstr>
      <vt:lpstr>Edit the details…</vt:lpstr>
      <vt:lpstr>Edit the details…</vt:lpstr>
      <vt:lpstr>Create a new MEETING</vt:lpstr>
      <vt:lpstr>Create a new MEETING</vt:lpstr>
      <vt:lpstr>Create a new MEETING</vt:lpstr>
      <vt:lpstr>The Meeting Table at the admin page</vt:lpstr>
      <vt:lpstr> The-Challenges…</vt:lpstr>
      <vt:lpstr>Self-Learning  </vt:lpstr>
      <vt:lpstr>Planes to the future…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PROJECT PRESENTATION</dc:title>
  <dc:creator>This User</dc:creator>
  <cp:lastModifiedBy>This User</cp:lastModifiedBy>
  <cp:revision>11</cp:revision>
  <dcterms:created xsi:type="dcterms:W3CDTF">2024-05-06T19:29:18Z</dcterms:created>
  <dcterms:modified xsi:type="dcterms:W3CDTF">2024-05-07T23:10:45Z</dcterms:modified>
</cp:coreProperties>
</file>