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Nunito-boldItalic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SRE Report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Orderbook application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