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2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4004A-EBD2-4F8B-B526-07CC9D2C1A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A0464-3282-43F4-95B4-1F07373C95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E14E4-C9D0-463C-8A29-ECBD0FE73B5E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D18F-E271-475F-B955-01DA3426EC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72CB-1F76-47B5-A1E8-7EA9BE1309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FA03-3E60-4B11-82F4-C41E7242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DF03E-FC76-4E81-8659-3A762EFAE5C9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E18B9-7A63-4733-88EE-E7C76823A1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63" Type="http://schemas.openxmlformats.org/officeDocument/2006/relationships/image" Target="../media/image6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61" Type="http://schemas.openxmlformats.org/officeDocument/2006/relationships/image" Target="../media/image61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svg"/><Relationship Id="rId3" Type="http://schemas.openxmlformats.org/officeDocument/2006/relationships/image" Target="../media/image97.svg"/><Relationship Id="rId7" Type="http://schemas.openxmlformats.org/officeDocument/2006/relationships/image" Target="../media/image121.svg"/><Relationship Id="rId12" Type="http://schemas.openxmlformats.org/officeDocument/2006/relationships/image" Target="../media/image22.pn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0.png"/><Relationship Id="rId11" Type="http://schemas.openxmlformats.org/officeDocument/2006/relationships/image" Target="../media/image27.svg"/><Relationship Id="rId5" Type="http://schemas.openxmlformats.org/officeDocument/2006/relationships/image" Target="../media/image91.svg"/><Relationship Id="rId15" Type="http://schemas.openxmlformats.org/officeDocument/2006/relationships/image" Target="../media/image123.svg"/><Relationship Id="rId10" Type="http://schemas.openxmlformats.org/officeDocument/2006/relationships/image" Target="../media/image26.pn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12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svg"/><Relationship Id="rId18" Type="http://schemas.openxmlformats.org/officeDocument/2006/relationships/image" Target="../media/image32.png"/><Relationship Id="rId3" Type="http://schemas.openxmlformats.org/officeDocument/2006/relationships/image" Target="../media/image97.svg"/><Relationship Id="rId21" Type="http://schemas.openxmlformats.org/officeDocument/2006/relationships/image" Target="../media/image15.svg"/><Relationship Id="rId7" Type="http://schemas.openxmlformats.org/officeDocument/2006/relationships/image" Target="../media/image91.svg"/><Relationship Id="rId12" Type="http://schemas.openxmlformats.org/officeDocument/2006/relationships/image" Target="../media/image22.png"/><Relationship Id="rId17" Type="http://schemas.openxmlformats.org/officeDocument/2006/relationships/image" Target="../media/image147.svg"/><Relationship Id="rId2" Type="http://schemas.openxmlformats.org/officeDocument/2006/relationships/image" Target="../media/image96.png"/><Relationship Id="rId16" Type="http://schemas.openxmlformats.org/officeDocument/2006/relationships/image" Target="../media/image146.png"/><Relationship Id="rId20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0.png"/><Relationship Id="rId11" Type="http://schemas.openxmlformats.org/officeDocument/2006/relationships/image" Target="../media/image27.svg"/><Relationship Id="rId5" Type="http://schemas.openxmlformats.org/officeDocument/2006/relationships/image" Target="../media/image145.svg"/><Relationship Id="rId15" Type="http://schemas.openxmlformats.org/officeDocument/2006/relationships/image" Target="../media/image99.svg"/><Relationship Id="rId23" Type="http://schemas.openxmlformats.org/officeDocument/2006/relationships/image" Target="../media/image17.svg"/><Relationship Id="rId10" Type="http://schemas.openxmlformats.org/officeDocument/2006/relationships/image" Target="../media/image26.png"/><Relationship Id="rId19" Type="http://schemas.openxmlformats.org/officeDocument/2006/relationships/image" Target="../media/image33.svg"/><Relationship Id="rId4" Type="http://schemas.openxmlformats.org/officeDocument/2006/relationships/image" Target="../media/image144.png"/><Relationship Id="rId9" Type="http://schemas.openxmlformats.org/officeDocument/2006/relationships/image" Target="../media/image29.svg"/><Relationship Id="rId14" Type="http://schemas.openxmlformats.org/officeDocument/2006/relationships/image" Target="../media/image98.png"/><Relationship Id="rId2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9.svg"/><Relationship Id="rId18" Type="http://schemas.openxmlformats.org/officeDocument/2006/relationships/image" Target="../media/image32.png"/><Relationship Id="rId26" Type="http://schemas.openxmlformats.org/officeDocument/2006/relationships/image" Target="../media/image148.png"/><Relationship Id="rId3" Type="http://schemas.openxmlformats.org/officeDocument/2006/relationships/image" Target="../media/image97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98.png"/><Relationship Id="rId17" Type="http://schemas.openxmlformats.org/officeDocument/2006/relationships/image" Target="../media/image69.svg"/><Relationship Id="rId25" Type="http://schemas.openxmlformats.org/officeDocument/2006/relationships/image" Target="../media/image47.svg"/><Relationship Id="rId2" Type="http://schemas.openxmlformats.org/officeDocument/2006/relationships/image" Target="../media/image96.png"/><Relationship Id="rId16" Type="http://schemas.openxmlformats.org/officeDocument/2006/relationships/image" Target="../media/image68.png"/><Relationship Id="rId20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24" Type="http://schemas.openxmlformats.org/officeDocument/2006/relationships/image" Target="../media/image46.png"/><Relationship Id="rId5" Type="http://schemas.openxmlformats.org/officeDocument/2006/relationships/image" Target="../media/image91.svg"/><Relationship Id="rId15" Type="http://schemas.openxmlformats.org/officeDocument/2006/relationships/image" Target="../media/image67.svg"/><Relationship Id="rId23" Type="http://schemas.openxmlformats.org/officeDocument/2006/relationships/image" Target="../media/image45.svg"/><Relationship Id="rId10" Type="http://schemas.openxmlformats.org/officeDocument/2006/relationships/image" Target="../media/image22.png"/><Relationship Id="rId19" Type="http://schemas.openxmlformats.org/officeDocument/2006/relationships/image" Target="../media/image33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66.png"/><Relationship Id="rId22" Type="http://schemas.openxmlformats.org/officeDocument/2006/relationships/image" Target="../media/image44.png"/><Relationship Id="rId27" Type="http://schemas.openxmlformats.org/officeDocument/2006/relationships/image" Target="../media/image14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svg"/><Relationship Id="rId18" Type="http://schemas.openxmlformats.org/officeDocument/2006/relationships/image" Target="../media/image30.png"/><Relationship Id="rId3" Type="http://schemas.openxmlformats.org/officeDocument/2006/relationships/image" Target="../media/image97.svg"/><Relationship Id="rId7" Type="http://schemas.openxmlformats.org/officeDocument/2006/relationships/image" Target="../media/image29.svg"/><Relationship Id="rId12" Type="http://schemas.openxmlformats.org/officeDocument/2006/relationships/image" Target="../media/image32.png"/><Relationship Id="rId17" Type="http://schemas.openxmlformats.org/officeDocument/2006/relationships/image" Target="../media/image123.svg"/><Relationship Id="rId2" Type="http://schemas.openxmlformats.org/officeDocument/2006/relationships/image" Target="../media/image96.png"/><Relationship Id="rId16" Type="http://schemas.openxmlformats.org/officeDocument/2006/relationships/image" Target="../media/image1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121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12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23.svg"/><Relationship Id="rId3" Type="http://schemas.openxmlformats.org/officeDocument/2006/relationships/image" Target="../media/image97.svg"/><Relationship Id="rId7" Type="http://schemas.openxmlformats.org/officeDocument/2006/relationships/image" Target="../media/image121.svg"/><Relationship Id="rId12" Type="http://schemas.openxmlformats.org/officeDocument/2006/relationships/image" Target="../media/image122.png"/><Relationship Id="rId17" Type="http://schemas.openxmlformats.org/officeDocument/2006/relationships/image" Target="../media/image33.svg"/><Relationship Id="rId2" Type="http://schemas.openxmlformats.org/officeDocument/2006/relationships/image" Target="../media/image96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0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9.svg"/><Relationship Id="rId18" Type="http://schemas.openxmlformats.org/officeDocument/2006/relationships/image" Target="../media/image32.png"/><Relationship Id="rId3" Type="http://schemas.openxmlformats.org/officeDocument/2006/relationships/image" Target="../media/image97.svg"/><Relationship Id="rId7" Type="http://schemas.openxmlformats.org/officeDocument/2006/relationships/image" Target="../media/image29.svg"/><Relationship Id="rId12" Type="http://schemas.openxmlformats.org/officeDocument/2006/relationships/image" Target="../media/image98.png"/><Relationship Id="rId17" Type="http://schemas.openxmlformats.org/officeDocument/2006/relationships/image" Target="../media/image69.svg"/><Relationship Id="rId2" Type="http://schemas.openxmlformats.org/officeDocument/2006/relationships/image" Target="../media/image96.png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67.svg"/><Relationship Id="rId10" Type="http://schemas.openxmlformats.org/officeDocument/2006/relationships/image" Target="../media/image22.png"/><Relationship Id="rId19" Type="http://schemas.openxmlformats.org/officeDocument/2006/relationships/image" Target="../media/image33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6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27.sv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115.svg"/><Relationship Id="rId21" Type="http://schemas.openxmlformats.org/officeDocument/2006/relationships/image" Target="../media/image75.svg"/><Relationship Id="rId34" Type="http://schemas.openxmlformats.org/officeDocument/2006/relationships/image" Target="../media/image88.png"/><Relationship Id="rId7" Type="http://schemas.openxmlformats.org/officeDocument/2006/relationships/image" Target="../media/image145.svg"/><Relationship Id="rId12" Type="http://schemas.openxmlformats.org/officeDocument/2006/relationships/image" Target="../media/image26.png"/><Relationship Id="rId17" Type="http://schemas.openxmlformats.org/officeDocument/2006/relationships/image" Target="../media/image147.svg"/><Relationship Id="rId25" Type="http://schemas.openxmlformats.org/officeDocument/2006/relationships/image" Target="../media/image79.svg"/><Relationship Id="rId33" Type="http://schemas.openxmlformats.org/officeDocument/2006/relationships/image" Target="../media/image87.svg"/><Relationship Id="rId2" Type="http://schemas.openxmlformats.org/officeDocument/2006/relationships/image" Target="../media/image114.png"/><Relationship Id="rId16" Type="http://schemas.openxmlformats.org/officeDocument/2006/relationships/image" Target="../media/image146.png"/><Relationship Id="rId20" Type="http://schemas.openxmlformats.org/officeDocument/2006/relationships/image" Target="../media/image74.png"/><Relationship Id="rId29" Type="http://schemas.openxmlformats.org/officeDocument/2006/relationships/image" Target="../media/image83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4.png"/><Relationship Id="rId11" Type="http://schemas.openxmlformats.org/officeDocument/2006/relationships/image" Target="../media/image29.sv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1.svg"/><Relationship Id="rId5" Type="http://schemas.openxmlformats.org/officeDocument/2006/relationships/image" Target="../media/image117.svg"/><Relationship Id="rId15" Type="http://schemas.openxmlformats.org/officeDocument/2006/relationships/image" Target="../media/image23.svg"/><Relationship Id="rId23" Type="http://schemas.openxmlformats.org/officeDocument/2006/relationships/image" Target="../media/image77.svg"/><Relationship Id="rId28" Type="http://schemas.openxmlformats.org/officeDocument/2006/relationships/image" Target="../media/image82.png"/><Relationship Id="rId36" Type="http://schemas.openxmlformats.org/officeDocument/2006/relationships/image" Target="../media/image30.png"/><Relationship Id="rId10" Type="http://schemas.openxmlformats.org/officeDocument/2006/relationships/image" Target="../media/image28.png"/><Relationship Id="rId19" Type="http://schemas.openxmlformats.org/officeDocument/2006/relationships/image" Target="../media/image73.svg"/><Relationship Id="rId31" Type="http://schemas.openxmlformats.org/officeDocument/2006/relationships/image" Target="../media/image85.svg"/><Relationship Id="rId4" Type="http://schemas.openxmlformats.org/officeDocument/2006/relationships/image" Target="../media/image116.png"/><Relationship Id="rId9" Type="http://schemas.openxmlformats.org/officeDocument/2006/relationships/image" Target="../media/image91.svg"/><Relationship Id="rId14" Type="http://schemas.openxmlformats.org/officeDocument/2006/relationships/image" Target="../media/image22.png"/><Relationship Id="rId22" Type="http://schemas.openxmlformats.org/officeDocument/2006/relationships/image" Target="../media/image76.png"/><Relationship Id="rId27" Type="http://schemas.openxmlformats.org/officeDocument/2006/relationships/image" Target="../media/image81.svg"/><Relationship Id="rId30" Type="http://schemas.openxmlformats.org/officeDocument/2006/relationships/image" Target="../media/image84.png"/><Relationship Id="rId35" Type="http://schemas.openxmlformats.org/officeDocument/2006/relationships/image" Target="../media/image89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29.svg"/><Relationship Id="rId18" Type="http://schemas.openxmlformats.org/officeDocument/2006/relationships/image" Target="../media/image98.png"/><Relationship Id="rId3" Type="http://schemas.openxmlformats.org/officeDocument/2006/relationships/image" Target="../media/image11.svg"/><Relationship Id="rId21" Type="http://schemas.openxmlformats.org/officeDocument/2006/relationships/image" Target="../media/image115.svg"/><Relationship Id="rId7" Type="http://schemas.openxmlformats.org/officeDocument/2006/relationships/image" Target="../media/image145.svg"/><Relationship Id="rId12" Type="http://schemas.openxmlformats.org/officeDocument/2006/relationships/image" Target="../media/image28.png"/><Relationship Id="rId17" Type="http://schemas.openxmlformats.org/officeDocument/2006/relationships/image" Target="../media/image23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20" Type="http://schemas.openxmlformats.org/officeDocument/2006/relationships/image" Target="../media/image1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4.png"/><Relationship Id="rId11" Type="http://schemas.openxmlformats.org/officeDocument/2006/relationships/image" Target="../media/image91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7.svg"/><Relationship Id="rId23" Type="http://schemas.openxmlformats.org/officeDocument/2006/relationships/image" Target="../media/image117.svg"/><Relationship Id="rId10" Type="http://schemas.openxmlformats.org/officeDocument/2006/relationships/image" Target="../media/image90.png"/><Relationship Id="rId19" Type="http://schemas.openxmlformats.org/officeDocument/2006/relationships/image" Target="../media/image99.svg"/><Relationship Id="rId4" Type="http://schemas.openxmlformats.org/officeDocument/2006/relationships/image" Target="../media/image12.png"/><Relationship Id="rId9" Type="http://schemas.openxmlformats.org/officeDocument/2006/relationships/image" Target="../media/image147.svg"/><Relationship Id="rId14" Type="http://schemas.openxmlformats.org/officeDocument/2006/relationships/image" Target="../media/image26.png"/><Relationship Id="rId22" Type="http://schemas.openxmlformats.org/officeDocument/2006/relationships/image" Target="../media/image116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3.svg"/><Relationship Id="rId18" Type="http://schemas.openxmlformats.org/officeDocument/2006/relationships/image" Target="../media/image38.png"/><Relationship Id="rId3" Type="http://schemas.openxmlformats.org/officeDocument/2006/relationships/image" Target="../media/image91.svg"/><Relationship Id="rId21" Type="http://schemas.openxmlformats.org/officeDocument/2006/relationships/image" Target="../media/image41.svg"/><Relationship Id="rId7" Type="http://schemas.openxmlformats.org/officeDocument/2006/relationships/image" Target="../media/image29.svg"/><Relationship Id="rId12" Type="http://schemas.openxmlformats.org/officeDocument/2006/relationships/image" Target="../media/image122.png"/><Relationship Id="rId17" Type="http://schemas.openxmlformats.org/officeDocument/2006/relationships/image" Target="../media/image37.svg"/><Relationship Id="rId2" Type="http://schemas.openxmlformats.org/officeDocument/2006/relationships/image" Target="../media/image90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121.svg"/><Relationship Id="rId15" Type="http://schemas.openxmlformats.org/officeDocument/2006/relationships/image" Target="../media/image35.svg"/><Relationship Id="rId23" Type="http://schemas.openxmlformats.org/officeDocument/2006/relationships/image" Target="../media/image151.svg"/><Relationship Id="rId10" Type="http://schemas.openxmlformats.org/officeDocument/2006/relationships/image" Target="../media/image22.png"/><Relationship Id="rId19" Type="http://schemas.openxmlformats.org/officeDocument/2006/relationships/image" Target="../media/image39.svg"/><Relationship Id="rId4" Type="http://schemas.openxmlformats.org/officeDocument/2006/relationships/image" Target="../media/image120.png"/><Relationship Id="rId9" Type="http://schemas.openxmlformats.org/officeDocument/2006/relationships/image" Target="../media/image27.svg"/><Relationship Id="rId14" Type="http://schemas.openxmlformats.org/officeDocument/2006/relationships/image" Target="../media/image34.png"/><Relationship Id="rId22" Type="http://schemas.openxmlformats.org/officeDocument/2006/relationships/image" Target="../media/image15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47.svg"/><Relationship Id="rId3" Type="http://schemas.openxmlformats.org/officeDocument/2006/relationships/image" Target="../media/image145.svg"/><Relationship Id="rId7" Type="http://schemas.openxmlformats.org/officeDocument/2006/relationships/image" Target="../media/image29.svg"/><Relationship Id="rId12" Type="http://schemas.openxmlformats.org/officeDocument/2006/relationships/image" Target="../media/image146.png"/><Relationship Id="rId2" Type="http://schemas.openxmlformats.org/officeDocument/2006/relationships/image" Target="../media/image14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33.svg"/><Relationship Id="rId10" Type="http://schemas.openxmlformats.org/officeDocument/2006/relationships/image" Target="../media/image22.pn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9.sv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9" Type="http://schemas.openxmlformats.org/officeDocument/2006/relationships/image" Target="../media/image89.svg"/><Relationship Id="rId3" Type="http://schemas.openxmlformats.org/officeDocument/2006/relationships/image" Target="../media/image65.svg"/><Relationship Id="rId21" Type="http://schemas.openxmlformats.org/officeDocument/2006/relationships/image" Target="../media/image71.svg"/><Relationship Id="rId34" Type="http://schemas.openxmlformats.org/officeDocument/2006/relationships/image" Target="../media/image84.pn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17" Type="http://schemas.openxmlformats.org/officeDocument/2006/relationships/image" Target="../media/image31.svg"/><Relationship Id="rId25" Type="http://schemas.openxmlformats.org/officeDocument/2006/relationships/image" Target="../media/image75.svg"/><Relationship Id="rId33" Type="http://schemas.openxmlformats.org/officeDocument/2006/relationships/image" Target="../media/image83.svg"/><Relationship Id="rId38" Type="http://schemas.openxmlformats.org/officeDocument/2006/relationships/image" Target="../media/image88.png"/><Relationship Id="rId2" Type="http://schemas.openxmlformats.org/officeDocument/2006/relationships/image" Target="../media/image64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29" Type="http://schemas.openxmlformats.org/officeDocument/2006/relationships/image" Target="../media/image79.svg"/><Relationship Id="rId41" Type="http://schemas.openxmlformats.org/officeDocument/2006/relationships/image" Target="../media/image9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7.svg"/><Relationship Id="rId40" Type="http://schemas.openxmlformats.org/officeDocument/2006/relationships/image" Target="../media/image90.png"/><Relationship Id="rId5" Type="http://schemas.openxmlformats.org/officeDocument/2006/relationships/image" Target="../media/image67.svg"/><Relationship Id="rId15" Type="http://schemas.openxmlformats.org/officeDocument/2006/relationships/image" Target="../media/image33.svg"/><Relationship Id="rId23" Type="http://schemas.openxmlformats.org/officeDocument/2006/relationships/image" Target="../media/image73.sv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10" Type="http://schemas.openxmlformats.org/officeDocument/2006/relationships/image" Target="../media/image26.png"/><Relationship Id="rId19" Type="http://schemas.openxmlformats.org/officeDocument/2006/relationships/image" Target="../media/image69.svg"/><Relationship Id="rId31" Type="http://schemas.openxmlformats.org/officeDocument/2006/relationships/image" Target="../media/image81.svg"/><Relationship Id="rId4" Type="http://schemas.openxmlformats.org/officeDocument/2006/relationships/image" Target="../media/image66.png"/><Relationship Id="rId9" Type="http://schemas.openxmlformats.org/officeDocument/2006/relationships/image" Target="../media/image23.svg"/><Relationship Id="rId14" Type="http://schemas.openxmlformats.org/officeDocument/2006/relationships/image" Target="../media/image32.png"/><Relationship Id="rId22" Type="http://schemas.openxmlformats.org/officeDocument/2006/relationships/image" Target="../media/image72.png"/><Relationship Id="rId27" Type="http://schemas.openxmlformats.org/officeDocument/2006/relationships/image" Target="../media/image77.svg"/><Relationship Id="rId30" Type="http://schemas.openxmlformats.org/officeDocument/2006/relationships/image" Target="../media/image80.png"/><Relationship Id="rId35" Type="http://schemas.openxmlformats.org/officeDocument/2006/relationships/image" Target="../media/image85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29.svg"/><Relationship Id="rId18" Type="http://schemas.openxmlformats.org/officeDocument/2006/relationships/image" Target="../media/image32.png"/><Relationship Id="rId3" Type="http://schemas.openxmlformats.org/officeDocument/2006/relationships/image" Target="../media/image115.svg"/><Relationship Id="rId7" Type="http://schemas.openxmlformats.org/officeDocument/2006/relationships/image" Target="../media/image91.svg"/><Relationship Id="rId12" Type="http://schemas.openxmlformats.org/officeDocument/2006/relationships/image" Target="../media/image28.png"/><Relationship Id="rId17" Type="http://schemas.openxmlformats.org/officeDocument/2006/relationships/image" Target="../media/image23.svg"/><Relationship Id="rId2" Type="http://schemas.openxmlformats.org/officeDocument/2006/relationships/image" Target="../media/image114.png"/><Relationship Id="rId16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0.png"/><Relationship Id="rId11" Type="http://schemas.openxmlformats.org/officeDocument/2006/relationships/image" Target="../media/image27.svg"/><Relationship Id="rId5" Type="http://schemas.openxmlformats.org/officeDocument/2006/relationships/image" Target="../media/image117.svg"/><Relationship Id="rId15" Type="http://schemas.openxmlformats.org/officeDocument/2006/relationships/image" Target="../media/image123.svg"/><Relationship Id="rId10" Type="http://schemas.openxmlformats.org/officeDocument/2006/relationships/image" Target="../media/image26.png"/><Relationship Id="rId19" Type="http://schemas.openxmlformats.org/officeDocument/2006/relationships/image" Target="../media/image33.svg"/><Relationship Id="rId4" Type="http://schemas.openxmlformats.org/officeDocument/2006/relationships/image" Target="../media/image116.png"/><Relationship Id="rId9" Type="http://schemas.openxmlformats.org/officeDocument/2006/relationships/image" Target="../media/image121.svg"/><Relationship Id="rId14" Type="http://schemas.openxmlformats.org/officeDocument/2006/relationships/image" Target="../media/image12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svg"/><Relationship Id="rId3" Type="http://schemas.openxmlformats.org/officeDocument/2006/relationships/image" Target="../media/image91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123.svg"/><Relationship Id="rId5" Type="http://schemas.openxmlformats.org/officeDocument/2006/relationships/image" Target="../media/image121.svg"/><Relationship Id="rId10" Type="http://schemas.openxmlformats.org/officeDocument/2006/relationships/image" Target="../media/image122.png"/><Relationship Id="rId4" Type="http://schemas.openxmlformats.org/officeDocument/2006/relationships/image" Target="../media/image120.png"/><Relationship Id="rId9" Type="http://schemas.openxmlformats.org/officeDocument/2006/relationships/image" Target="../media/image23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20.png"/><Relationship Id="rId26" Type="http://schemas.openxmlformats.org/officeDocument/2006/relationships/image" Target="../media/image104.png"/><Relationship Id="rId3" Type="http://schemas.openxmlformats.org/officeDocument/2006/relationships/image" Target="../media/image93.svg"/><Relationship Id="rId21" Type="http://schemas.openxmlformats.org/officeDocument/2006/relationships/image" Target="../media/image99.svg"/><Relationship Id="rId34" Type="http://schemas.openxmlformats.org/officeDocument/2006/relationships/image" Target="../media/image112.png"/><Relationship Id="rId7" Type="http://schemas.openxmlformats.org/officeDocument/2006/relationships/image" Target="../media/image97.svg"/><Relationship Id="rId12" Type="http://schemas.openxmlformats.org/officeDocument/2006/relationships/image" Target="../media/image32.png"/><Relationship Id="rId17" Type="http://schemas.openxmlformats.org/officeDocument/2006/relationships/image" Target="../media/image19.svg"/><Relationship Id="rId25" Type="http://schemas.openxmlformats.org/officeDocument/2006/relationships/image" Target="../media/image103.svg"/><Relationship Id="rId33" Type="http://schemas.openxmlformats.org/officeDocument/2006/relationships/image" Target="../media/image111.svg"/><Relationship Id="rId2" Type="http://schemas.openxmlformats.org/officeDocument/2006/relationships/image" Target="../media/image92.png"/><Relationship Id="rId16" Type="http://schemas.openxmlformats.org/officeDocument/2006/relationships/image" Target="../media/image18.png"/><Relationship Id="rId20" Type="http://schemas.openxmlformats.org/officeDocument/2006/relationships/image" Target="../media/image98.png"/><Relationship Id="rId29" Type="http://schemas.openxmlformats.org/officeDocument/2006/relationships/image" Target="../media/image107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6.png"/><Relationship Id="rId11" Type="http://schemas.openxmlformats.org/officeDocument/2006/relationships/image" Target="../media/image27.sv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91.svg"/><Relationship Id="rId5" Type="http://schemas.openxmlformats.org/officeDocument/2006/relationships/image" Target="../media/image95.svg"/><Relationship Id="rId15" Type="http://schemas.openxmlformats.org/officeDocument/2006/relationships/image" Target="../media/image23.svg"/><Relationship Id="rId23" Type="http://schemas.openxmlformats.org/officeDocument/2006/relationships/image" Target="../media/image101.svg"/><Relationship Id="rId28" Type="http://schemas.openxmlformats.org/officeDocument/2006/relationships/image" Target="../media/image106.png"/><Relationship Id="rId36" Type="http://schemas.openxmlformats.org/officeDocument/2006/relationships/image" Target="../media/image90.png"/><Relationship Id="rId10" Type="http://schemas.openxmlformats.org/officeDocument/2006/relationships/image" Target="../media/image26.png"/><Relationship Id="rId19" Type="http://schemas.openxmlformats.org/officeDocument/2006/relationships/image" Target="../media/image21.svg"/><Relationship Id="rId31" Type="http://schemas.openxmlformats.org/officeDocument/2006/relationships/image" Target="../media/image109.svg"/><Relationship Id="rId4" Type="http://schemas.openxmlformats.org/officeDocument/2006/relationships/image" Target="../media/image94.png"/><Relationship Id="rId9" Type="http://schemas.openxmlformats.org/officeDocument/2006/relationships/image" Target="../media/image29.svg"/><Relationship Id="rId14" Type="http://schemas.openxmlformats.org/officeDocument/2006/relationships/image" Target="../media/image22.png"/><Relationship Id="rId22" Type="http://schemas.openxmlformats.org/officeDocument/2006/relationships/image" Target="../media/image100.png"/><Relationship Id="rId27" Type="http://schemas.openxmlformats.org/officeDocument/2006/relationships/image" Target="../media/image105.svg"/><Relationship Id="rId30" Type="http://schemas.openxmlformats.org/officeDocument/2006/relationships/image" Target="../media/image108.png"/><Relationship Id="rId35" Type="http://schemas.openxmlformats.org/officeDocument/2006/relationships/image" Target="../media/image11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7.svg"/><Relationship Id="rId18" Type="http://schemas.openxmlformats.org/officeDocument/2006/relationships/image" Target="../media/image22.png"/><Relationship Id="rId3" Type="http://schemas.openxmlformats.org/officeDocument/2006/relationships/image" Target="../media/image115.svg"/><Relationship Id="rId21" Type="http://schemas.openxmlformats.org/officeDocument/2006/relationships/image" Target="../media/image99.svg"/><Relationship Id="rId7" Type="http://schemas.openxmlformats.org/officeDocument/2006/relationships/image" Target="../media/image119.svg"/><Relationship Id="rId12" Type="http://schemas.openxmlformats.org/officeDocument/2006/relationships/image" Target="../media/image96.png"/><Relationship Id="rId17" Type="http://schemas.openxmlformats.org/officeDocument/2006/relationships/image" Target="../media/image27.svg"/><Relationship Id="rId25" Type="http://schemas.openxmlformats.org/officeDocument/2006/relationships/image" Target="../media/image125.svg"/><Relationship Id="rId2" Type="http://schemas.openxmlformats.org/officeDocument/2006/relationships/image" Target="../media/image114.png"/><Relationship Id="rId16" Type="http://schemas.openxmlformats.org/officeDocument/2006/relationships/image" Target="../media/image26.png"/><Relationship Id="rId20" Type="http://schemas.openxmlformats.org/officeDocument/2006/relationships/image" Target="../media/image9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8.png"/><Relationship Id="rId11" Type="http://schemas.openxmlformats.org/officeDocument/2006/relationships/image" Target="../media/image121.svg"/><Relationship Id="rId24" Type="http://schemas.openxmlformats.org/officeDocument/2006/relationships/image" Target="../media/image124.png"/><Relationship Id="rId5" Type="http://schemas.openxmlformats.org/officeDocument/2006/relationships/image" Target="../media/image117.svg"/><Relationship Id="rId15" Type="http://schemas.openxmlformats.org/officeDocument/2006/relationships/image" Target="../media/image29.svg"/><Relationship Id="rId23" Type="http://schemas.openxmlformats.org/officeDocument/2006/relationships/image" Target="../media/image123.svg"/><Relationship Id="rId10" Type="http://schemas.openxmlformats.org/officeDocument/2006/relationships/image" Target="../media/image120.png"/><Relationship Id="rId19" Type="http://schemas.openxmlformats.org/officeDocument/2006/relationships/image" Target="../media/image23.svg"/><Relationship Id="rId4" Type="http://schemas.openxmlformats.org/officeDocument/2006/relationships/image" Target="../media/image116.png"/><Relationship Id="rId9" Type="http://schemas.openxmlformats.org/officeDocument/2006/relationships/image" Target="../media/image91.svg"/><Relationship Id="rId14" Type="http://schemas.openxmlformats.org/officeDocument/2006/relationships/image" Target="../media/image28.png"/><Relationship Id="rId22" Type="http://schemas.openxmlformats.org/officeDocument/2006/relationships/image" Target="../media/image12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29.sv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27.svg"/><Relationship Id="rId21" Type="http://schemas.openxmlformats.org/officeDocument/2006/relationships/image" Target="../media/image133.svg"/><Relationship Id="rId7" Type="http://schemas.openxmlformats.org/officeDocument/2006/relationships/image" Target="../media/image23.svg"/><Relationship Id="rId12" Type="http://schemas.openxmlformats.org/officeDocument/2006/relationships/image" Target="../media/image128.png"/><Relationship Id="rId17" Type="http://schemas.openxmlformats.org/officeDocument/2006/relationships/image" Target="../media/image33.svg"/><Relationship Id="rId25" Type="http://schemas.openxmlformats.org/officeDocument/2006/relationships/image" Target="../media/image137.svg"/><Relationship Id="rId2" Type="http://schemas.openxmlformats.org/officeDocument/2006/relationships/image" Target="../media/image126.png"/><Relationship Id="rId16" Type="http://schemas.openxmlformats.org/officeDocument/2006/relationships/image" Target="../media/image32.png"/><Relationship Id="rId20" Type="http://schemas.openxmlformats.org/officeDocument/2006/relationships/image" Target="../media/image132.png"/><Relationship Id="rId29" Type="http://schemas.openxmlformats.org/officeDocument/2006/relationships/image" Target="../media/image14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24" Type="http://schemas.openxmlformats.org/officeDocument/2006/relationships/image" Target="../media/image136.png"/><Relationship Id="rId5" Type="http://schemas.openxmlformats.org/officeDocument/2006/relationships/image" Target="../media/image91.svg"/><Relationship Id="rId15" Type="http://schemas.openxmlformats.org/officeDocument/2006/relationships/image" Target="../media/image99.svg"/><Relationship Id="rId23" Type="http://schemas.openxmlformats.org/officeDocument/2006/relationships/image" Target="../media/image135.svg"/><Relationship Id="rId28" Type="http://schemas.openxmlformats.org/officeDocument/2006/relationships/image" Target="../media/image140.png"/><Relationship Id="rId10" Type="http://schemas.openxmlformats.org/officeDocument/2006/relationships/image" Target="../media/image26.png"/><Relationship Id="rId19" Type="http://schemas.openxmlformats.org/officeDocument/2006/relationships/image" Target="../media/image131.svg"/><Relationship Id="rId31" Type="http://schemas.openxmlformats.org/officeDocument/2006/relationships/image" Target="../media/image143.sv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98.png"/><Relationship Id="rId22" Type="http://schemas.openxmlformats.org/officeDocument/2006/relationships/image" Target="../media/image134.png"/><Relationship Id="rId27" Type="http://schemas.openxmlformats.org/officeDocument/2006/relationships/image" Target="../media/image139.svg"/><Relationship Id="rId30" Type="http://schemas.openxmlformats.org/officeDocument/2006/relationships/image" Target="../media/image14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svg"/><Relationship Id="rId18" Type="http://schemas.openxmlformats.org/officeDocument/2006/relationships/image" Target="../media/image114.png"/><Relationship Id="rId3" Type="http://schemas.openxmlformats.org/officeDocument/2006/relationships/image" Target="../media/image91.svg"/><Relationship Id="rId21" Type="http://schemas.openxmlformats.org/officeDocument/2006/relationships/image" Target="../media/image117.svg"/><Relationship Id="rId7" Type="http://schemas.openxmlformats.org/officeDocument/2006/relationships/image" Target="../media/image97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5" Type="http://schemas.openxmlformats.org/officeDocument/2006/relationships/image" Target="../media/image125.svg"/><Relationship Id="rId2" Type="http://schemas.openxmlformats.org/officeDocument/2006/relationships/image" Target="../media/image90.png"/><Relationship Id="rId16" Type="http://schemas.openxmlformats.org/officeDocument/2006/relationships/image" Target="../media/image32.png"/><Relationship Id="rId20" Type="http://schemas.openxmlformats.org/officeDocument/2006/relationships/image" Target="../media/image1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6.png"/><Relationship Id="rId11" Type="http://schemas.openxmlformats.org/officeDocument/2006/relationships/image" Target="../media/image123.svg"/><Relationship Id="rId24" Type="http://schemas.openxmlformats.org/officeDocument/2006/relationships/image" Target="../media/image124.png"/><Relationship Id="rId5" Type="http://schemas.openxmlformats.org/officeDocument/2006/relationships/image" Target="../media/image121.svg"/><Relationship Id="rId15" Type="http://schemas.openxmlformats.org/officeDocument/2006/relationships/image" Target="../media/image23.svg"/><Relationship Id="rId23" Type="http://schemas.openxmlformats.org/officeDocument/2006/relationships/image" Target="../media/image119.svg"/><Relationship Id="rId10" Type="http://schemas.openxmlformats.org/officeDocument/2006/relationships/image" Target="../media/image122.png"/><Relationship Id="rId19" Type="http://schemas.openxmlformats.org/officeDocument/2006/relationships/image" Target="../media/image115.svg"/><Relationship Id="rId4" Type="http://schemas.openxmlformats.org/officeDocument/2006/relationships/image" Target="../media/image120.png"/><Relationship Id="rId9" Type="http://schemas.openxmlformats.org/officeDocument/2006/relationships/image" Target="../media/image27.svg"/><Relationship Id="rId14" Type="http://schemas.openxmlformats.org/officeDocument/2006/relationships/image" Target="../media/image22.png"/><Relationship Id="rId22" Type="http://schemas.openxmlformats.org/officeDocument/2006/relationships/image" Target="../media/image11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9.svg"/><Relationship Id="rId18" Type="http://schemas.openxmlformats.org/officeDocument/2006/relationships/image" Target="../media/image114.png"/><Relationship Id="rId3" Type="http://schemas.openxmlformats.org/officeDocument/2006/relationships/image" Target="../media/image145.svg"/><Relationship Id="rId21" Type="http://schemas.openxmlformats.org/officeDocument/2006/relationships/image" Target="../media/image117.svg"/><Relationship Id="rId7" Type="http://schemas.openxmlformats.org/officeDocument/2006/relationships/image" Target="../media/image29.svg"/><Relationship Id="rId12" Type="http://schemas.openxmlformats.org/officeDocument/2006/relationships/image" Target="../media/image98.png"/><Relationship Id="rId17" Type="http://schemas.openxmlformats.org/officeDocument/2006/relationships/image" Target="../media/image97.svg"/><Relationship Id="rId2" Type="http://schemas.openxmlformats.org/officeDocument/2006/relationships/image" Target="../media/image144.png"/><Relationship Id="rId16" Type="http://schemas.openxmlformats.org/officeDocument/2006/relationships/image" Target="../media/image96.png"/><Relationship Id="rId20" Type="http://schemas.openxmlformats.org/officeDocument/2006/relationships/image" Target="../media/image1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91.svg"/><Relationship Id="rId15" Type="http://schemas.openxmlformats.org/officeDocument/2006/relationships/image" Target="../media/image147.svg"/><Relationship Id="rId10" Type="http://schemas.openxmlformats.org/officeDocument/2006/relationships/image" Target="../media/image22.png"/><Relationship Id="rId19" Type="http://schemas.openxmlformats.org/officeDocument/2006/relationships/image" Target="../media/image115.svg"/><Relationship Id="rId4" Type="http://schemas.openxmlformats.org/officeDocument/2006/relationships/image" Target="../media/image90.png"/><Relationship Id="rId9" Type="http://schemas.openxmlformats.org/officeDocument/2006/relationships/image" Target="../media/image27.svg"/><Relationship Id="rId14" Type="http://schemas.openxmlformats.org/officeDocument/2006/relationships/image" Target="../media/image14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sv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97.svg"/><Relationship Id="rId21" Type="http://schemas.openxmlformats.org/officeDocument/2006/relationships/image" Target="../media/image137.svg"/><Relationship Id="rId7" Type="http://schemas.openxmlformats.org/officeDocument/2006/relationships/image" Target="../media/image121.svg"/><Relationship Id="rId12" Type="http://schemas.openxmlformats.org/officeDocument/2006/relationships/image" Target="../media/image22.png"/><Relationship Id="rId17" Type="http://schemas.openxmlformats.org/officeDocument/2006/relationships/image" Target="../media/image33.svg"/><Relationship Id="rId25" Type="http://schemas.openxmlformats.org/officeDocument/2006/relationships/image" Target="../media/image141.svg"/><Relationship Id="rId2" Type="http://schemas.openxmlformats.org/officeDocument/2006/relationships/image" Target="../media/image96.png"/><Relationship Id="rId16" Type="http://schemas.openxmlformats.org/officeDocument/2006/relationships/image" Target="../media/image32.png"/><Relationship Id="rId20" Type="http://schemas.openxmlformats.org/officeDocument/2006/relationships/image" Target="../media/image13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0.png"/><Relationship Id="rId11" Type="http://schemas.openxmlformats.org/officeDocument/2006/relationships/image" Target="../media/image27.svg"/><Relationship Id="rId24" Type="http://schemas.openxmlformats.org/officeDocument/2006/relationships/image" Target="../media/image140.png"/><Relationship Id="rId5" Type="http://schemas.openxmlformats.org/officeDocument/2006/relationships/image" Target="../media/image91.svg"/><Relationship Id="rId15" Type="http://schemas.openxmlformats.org/officeDocument/2006/relationships/image" Target="../media/image123.svg"/><Relationship Id="rId23" Type="http://schemas.openxmlformats.org/officeDocument/2006/relationships/image" Target="../media/image139.svg"/><Relationship Id="rId10" Type="http://schemas.openxmlformats.org/officeDocument/2006/relationships/image" Target="../media/image26.png"/><Relationship Id="rId19" Type="http://schemas.openxmlformats.org/officeDocument/2006/relationships/image" Target="../media/image135.svg"/><Relationship Id="rId4" Type="http://schemas.openxmlformats.org/officeDocument/2006/relationships/image" Target="../media/image90.png"/><Relationship Id="rId9" Type="http://schemas.openxmlformats.org/officeDocument/2006/relationships/image" Target="../media/image29.svg"/><Relationship Id="rId14" Type="http://schemas.openxmlformats.org/officeDocument/2006/relationships/image" Target="../media/image122.png"/><Relationship Id="rId22" Type="http://schemas.openxmlformats.org/officeDocument/2006/relationships/image" Target="../media/image138.png"/><Relationship Id="rId27" Type="http://schemas.openxmlformats.org/officeDocument/2006/relationships/image" Target="../media/image143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45.svg"/><Relationship Id="rId7" Type="http://schemas.openxmlformats.org/officeDocument/2006/relationships/image" Target="../media/image97.svg"/><Relationship Id="rId12" Type="http://schemas.openxmlformats.org/officeDocument/2006/relationships/image" Target="../media/image26.png"/><Relationship Id="rId17" Type="http://schemas.openxmlformats.org/officeDocument/2006/relationships/image" Target="../media/image99.svg"/><Relationship Id="rId2" Type="http://schemas.openxmlformats.org/officeDocument/2006/relationships/image" Target="../media/image144.png"/><Relationship Id="rId16" Type="http://schemas.openxmlformats.org/officeDocument/2006/relationships/image" Target="../media/image9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6.png"/><Relationship Id="rId11" Type="http://schemas.openxmlformats.org/officeDocument/2006/relationships/image" Target="../media/image29.svg"/><Relationship Id="rId5" Type="http://schemas.openxmlformats.org/officeDocument/2006/relationships/image" Target="../media/image147.svg"/><Relationship Id="rId15" Type="http://schemas.openxmlformats.org/officeDocument/2006/relationships/image" Target="../media/image23.svg"/><Relationship Id="rId10" Type="http://schemas.openxmlformats.org/officeDocument/2006/relationships/image" Target="../media/image28.png"/><Relationship Id="rId19" Type="http://schemas.openxmlformats.org/officeDocument/2006/relationships/image" Target="../media/image33.svg"/><Relationship Id="rId4" Type="http://schemas.openxmlformats.org/officeDocument/2006/relationships/image" Target="../media/image146.png"/><Relationship Id="rId9" Type="http://schemas.openxmlformats.org/officeDocument/2006/relationships/image" Target="../media/image91.svg"/><Relationship Id="rId14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00EE6D4-062B-45BF-91D2-1639950DE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9759" y="2442632"/>
            <a:ext cx="8481757" cy="3207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0FD5-5A15-4797-A37A-8856F8DF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8A1D1A5-334E-4BFD-8780-71EA19C52A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1376" y="2147886"/>
            <a:ext cx="8509249" cy="3416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F29ACDC-798F-48E9-AC55-00A3F69EC0E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0209" y="1294346"/>
            <a:ext cx="3836747" cy="1720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C2A3055-3B07-4119-9A8D-83DC7915D7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400" y="1128883"/>
            <a:ext cx="3839413" cy="181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B6967-5676-4561-92BD-43E75B2BD7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671508">
            <a:off x="3905649" y="1431821"/>
            <a:ext cx="3247187" cy="1131692"/>
          </a:xfrm>
        </p:spPr>
        <p:txBody>
          <a:bodyPr anchor="b"/>
          <a:lstStyle>
            <a:lvl1pPr algn="ctr">
              <a:defRPr sz="6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B948-FD03-4E85-B361-9B72160F3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20984468">
            <a:off x="2016275" y="3347355"/>
            <a:ext cx="8179315" cy="1155186"/>
          </a:xfrm>
        </p:spPr>
        <p:txBody>
          <a:bodyPr>
            <a:noAutofit/>
          </a:bodyPr>
          <a:lstStyle>
            <a:lvl1pPr marL="0" indent="0" algn="ctr"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ALBUM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30FE0A-9E57-43E6-AAC3-17AE376A70D3}"/>
              </a:ext>
            </a:extLst>
          </p:cNvPr>
          <p:cNvGrpSpPr/>
          <p:nvPr userDrawn="1"/>
        </p:nvGrpSpPr>
        <p:grpSpPr>
          <a:xfrm>
            <a:off x="2315019" y="729987"/>
            <a:ext cx="1078185" cy="1584000"/>
            <a:chOff x="2315019" y="729987"/>
            <a:chExt cx="1078185" cy="15840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5B6ECF0-A60E-47F8-8164-FDB14869F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5019" y="729987"/>
              <a:ext cx="1078185" cy="158400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3C078ED-80EE-45EA-93D5-61490CE4E7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08460" y="1089129"/>
              <a:ext cx="212400" cy="31235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76C67E-AEAC-488B-9C84-9A61FD123A57}"/>
              </a:ext>
            </a:extLst>
          </p:cNvPr>
          <p:cNvGrpSpPr/>
          <p:nvPr userDrawn="1"/>
        </p:nvGrpSpPr>
        <p:grpSpPr>
          <a:xfrm>
            <a:off x="1083550" y="717765"/>
            <a:ext cx="1078185" cy="1584000"/>
            <a:chOff x="1083550" y="717765"/>
            <a:chExt cx="1078185" cy="15840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F6566FA-5F2E-45EF-B0F9-5333B605C2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3550" y="717765"/>
              <a:ext cx="1078185" cy="1584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1D61E71-16E6-44C0-97E7-25D45321B0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58138" y="1003626"/>
              <a:ext cx="229091" cy="252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09074A-D952-4628-80D5-FB4DE4180B34}"/>
              </a:ext>
            </a:extLst>
          </p:cNvPr>
          <p:cNvGrpSpPr/>
          <p:nvPr userDrawn="1"/>
        </p:nvGrpSpPr>
        <p:grpSpPr>
          <a:xfrm>
            <a:off x="418190" y="1987084"/>
            <a:ext cx="1207637" cy="1476000"/>
            <a:chOff x="418190" y="1987084"/>
            <a:chExt cx="1207637" cy="14760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CA884CA-5511-4A19-97D8-B2DF2F9671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8190" y="1987084"/>
              <a:ext cx="1207637" cy="1476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F03008D-8EC1-430C-91FE-253A7289A6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432" y="2141461"/>
              <a:ext cx="277200" cy="25200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B915FE57-19B3-4930-8F27-B0626B3FB27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57332" y="2554974"/>
            <a:ext cx="445091" cy="432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CB0D253-428E-437F-8D5E-1A0B5D1AC5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8474" y="3856086"/>
            <a:ext cx="1210152" cy="82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F08BEA0-45B8-461D-9367-31C21A1F0F6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49778" y="5698008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F3B7AD4-7529-4E84-9B69-51191C9AD445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87469" y="5218232"/>
            <a:ext cx="445091" cy="432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250E242-1299-408F-9E1D-248459A58FD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30854" y="873129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43D8EEB-09B8-410C-8CA6-C90C3AA2E1D2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219037" y="696883"/>
            <a:ext cx="889413" cy="864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1884E9A-DDD1-4397-A88A-FC69CE683B7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09319" y="2141461"/>
            <a:ext cx="445091" cy="432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274E827-E078-4F98-B655-92406AD6A108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48500" y="2866187"/>
            <a:ext cx="900000" cy="141428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626D274-5D08-4DF6-858D-80E652E8D4E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325798" y="5407264"/>
            <a:ext cx="445091" cy="432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9393816-8F73-4915-B0A3-1D03F105D59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30125" y="4746346"/>
            <a:ext cx="445091" cy="4320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1BCD608-9C18-4CC2-A401-4A62C2510685}"/>
              </a:ext>
            </a:extLst>
          </p:cNvPr>
          <p:cNvGrpSpPr/>
          <p:nvPr userDrawn="1"/>
        </p:nvGrpSpPr>
        <p:grpSpPr>
          <a:xfrm>
            <a:off x="6946745" y="4864242"/>
            <a:ext cx="1429200" cy="1434962"/>
            <a:chOff x="6946745" y="4864242"/>
            <a:chExt cx="1429200" cy="1434962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A548496-3164-4ACE-89EA-3E40E6E970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186541" y="5255204"/>
              <a:ext cx="994287" cy="104400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045409D-D678-40A4-9E2B-588D17A546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213071" y="5587677"/>
              <a:ext cx="795600" cy="429371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209E9178-06E4-4EE7-A4DF-5AEDB6C600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7271399" y="5387092"/>
              <a:ext cx="882000" cy="3024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52D872-EE0A-4E39-A202-133D9A7AA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6946745" y="4864242"/>
              <a:ext cx="1429200" cy="104976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318C9C-F240-460D-BFC8-BC2E37FFD867}"/>
              </a:ext>
            </a:extLst>
          </p:cNvPr>
          <p:cNvGrpSpPr/>
          <p:nvPr userDrawn="1"/>
        </p:nvGrpSpPr>
        <p:grpSpPr>
          <a:xfrm>
            <a:off x="8479213" y="4858032"/>
            <a:ext cx="1264281" cy="1531459"/>
            <a:chOff x="8479213" y="4858032"/>
            <a:chExt cx="1264281" cy="1531459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9724DCB-7371-4395-A27A-AAA802009E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8591494" y="5211891"/>
              <a:ext cx="1152000" cy="11776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22ED2DB-EA34-4295-9213-546629654A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8639931" y="5270213"/>
              <a:ext cx="1098000" cy="1073045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CA35F9A-9892-4358-AA43-5F552D612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479213" y="4858032"/>
              <a:ext cx="1049013" cy="14328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B527B1-4B5D-4511-B9D2-1A42771771EB}"/>
              </a:ext>
            </a:extLst>
          </p:cNvPr>
          <p:cNvGrpSpPr/>
          <p:nvPr userDrawn="1"/>
        </p:nvGrpSpPr>
        <p:grpSpPr>
          <a:xfrm>
            <a:off x="9981031" y="4523186"/>
            <a:ext cx="1346597" cy="1837513"/>
            <a:chOff x="9981031" y="4523186"/>
            <a:chExt cx="1346597" cy="1837513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9729FBD-6C8E-46E7-825D-2A55CEAEF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0575228" y="4523186"/>
              <a:ext cx="752400" cy="561112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480E879-F26E-4046-9ED5-59286D0E3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0058455" y="5251982"/>
              <a:ext cx="838588" cy="6480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96527800-01C2-480D-8A19-4C63AAFD2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9981031" y="4807652"/>
              <a:ext cx="1234800" cy="1553047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30414D8A-EB37-42C5-8DAD-55AD7E91D4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0219737" y="4821558"/>
              <a:ext cx="941914" cy="106920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F35E6FB-2927-4F68-B0DE-82A8C51B9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0111823" y="5030615"/>
              <a:ext cx="907200" cy="1098862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1974A4F7-0AA8-4F69-9286-869D85C81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0136028" y="5036697"/>
              <a:ext cx="878400" cy="1311235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B61D53E-5D83-41A6-8730-C8BAAB7AAD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0213212" y="5022921"/>
              <a:ext cx="646870" cy="109080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E74E6098-7D29-483E-B538-CB2F24AFD6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10266419" y="5118774"/>
              <a:ext cx="748800" cy="568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 rot="355544">
            <a:off x="884964" y="1229586"/>
            <a:ext cx="2684794" cy="48693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648EEBC-E2B3-460F-9ACB-93A00A5642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1401">
            <a:off x="4515574" y="2743728"/>
            <a:ext cx="3538150" cy="3538150"/>
          </a:xfrm>
          <a:prstGeom prst="rect">
            <a:avLst/>
          </a:prstGeom>
        </p:spPr>
      </p:pic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7E2B4FE0-FFAD-4B79-83E0-C510BE9F650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1291548">
            <a:off x="4437385" y="2672257"/>
            <a:ext cx="3212357" cy="321235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796876" y="1084484"/>
            <a:ext cx="2570123" cy="4705838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5633" y="17382"/>
            <a:ext cx="5040519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0204" y="5701764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347" y="622448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1706" y="-1165"/>
            <a:ext cx="4900094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047322" y="258884"/>
            <a:ext cx="4789477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7912" y="6134297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0419" y="2134453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61388" y="662528"/>
            <a:ext cx="445091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66A7BE-DC5A-4486-B22E-E4A0B7B82C8E}"/>
              </a:ext>
            </a:extLst>
          </p:cNvPr>
          <p:cNvSpPr/>
          <p:nvPr userDrawn="1"/>
        </p:nvSpPr>
        <p:spPr>
          <a:xfrm rot="21201716">
            <a:off x="8764623" y="1128460"/>
            <a:ext cx="2684794" cy="48693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BB0C50C9-04D1-419D-8136-631AF0BC0E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26319">
            <a:off x="8620263" y="1039630"/>
            <a:ext cx="2570123" cy="4705838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422992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8053444" y="4441713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603785">
            <a:off x="7991837" y="426608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424F55-C56B-46CF-8046-3851602A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808">
            <a:off x="1169439" y="4669226"/>
            <a:ext cx="1985554" cy="1985554"/>
          </a:xfrm>
          <a:prstGeom prst="rect">
            <a:avLst/>
          </a:prstGeom>
        </p:spPr>
      </p:pic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28D35364-8817-455D-A41B-A24F337EC35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572955">
            <a:off x="1121900" y="4507666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0191" y="84703"/>
            <a:ext cx="5254875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1627" y="2012022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814" y="455261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3746" y="399365"/>
            <a:ext cx="1315382" cy="90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2033" y="6149842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7342" y="2997000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14297" y="23142"/>
            <a:ext cx="5199560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3984668" y="413803"/>
            <a:ext cx="506026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5F5171-FFBF-42C5-97E7-F02CA458BD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859562">
            <a:off x="2074792" y="592224"/>
            <a:ext cx="900000" cy="141428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963E77E-81B0-4112-9E69-2702F1B59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1063881" y="2303183"/>
            <a:ext cx="1985554" cy="1985554"/>
          </a:xfrm>
          <a:prstGeom prst="rect">
            <a:avLst/>
          </a:prstGeom>
        </p:spPr>
      </p:pic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603785">
            <a:off x="1016342" y="2113487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482">
            <a:off x="4083136" y="2839868"/>
            <a:ext cx="3532338" cy="3532338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676629">
            <a:off x="4010270" y="2689300"/>
            <a:ext cx="3207082" cy="3207082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9751533" y="2102597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9703994" y="1926969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A29DA4-5D89-4B73-A9C8-9D21A71914D3}"/>
              </a:ext>
            </a:extLst>
          </p:cNvPr>
          <p:cNvGrpSpPr/>
          <p:nvPr userDrawn="1"/>
        </p:nvGrpSpPr>
        <p:grpSpPr>
          <a:xfrm>
            <a:off x="10553314" y="4290232"/>
            <a:ext cx="1078185" cy="1584000"/>
            <a:chOff x="1083550" y="717765"/>
            <a:chExt cx="1078185" cy="15840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07F09DC-DF85-4B35-9D64-780468BDC8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3550" y="717765"/>
              <a:ext cx="1078185" cy="15840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EBA2CF0-731A-4F61-8A48-3FBA497516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58138" y="1003626"/>
              <a:ext cx="22909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78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>
            <a:extLst>
              <a:ext uri="{FF2B5EF4-FFF2-40B4-BE49-F238E27FC236}">
                <a16:creationId xmlns:a16="http://schemas.microsoft.com/office/drawing/2014/main" id="{9B21E13E-3EFD-42A5-9ED3-ED9FB01A9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4615">
            <a:off x="8878029" y="4301443"/>
            <a:ext cx="1985554" cy="1985554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77500C56-330B-461B-908A-6666F775F7B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20994762">
            <a:off x="8763706" y="4222652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72499">
            <a:off x="6249973" y="3013928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21052646">
            <a:off x="6142147" y="2916738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026" y="1873389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814" y="455261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95062">
            <a:off x="1837146" y="501430"/>
            <a:ext cx="1315382" cy="900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84596" y="4918100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8984" y="2997472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482">
            <a:off x="1297767" y="2349260"/>
            <a:ext cx="4022734" cy="402273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676629">
            <a:off x="1340749" y="2275345"/>
            <a:ext cx="3652323" cy="3652323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9798095" y="1849508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9750309" y="1695263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5713FC1-DF36-44AF-A02B-3B46ABAFA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999" y="503001"/>
            <a:ext cx="5724746" cy="208998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DFA61A6-0DB8-4389-BC1F-28A28378E43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46731" y="363010"/>
            <a:ext cx="5626937" cy="19364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2E1FC3E-0606-4219-92BD-480808602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420000">
            <a:off x="3349591" y="867774"/>
            <a:ext cx="5580330" cy="1059256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FF0FE10-6C6D-4CEE-9BE8-52FDDFF0DA2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859562">
            <a:off x="10111433" y="153305"/>
            <a:ext cx="900000" cy="141428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678FA95-2CDD-4F1B-ABCD-6C3C26FCD731}"/>
              </a:ext>
            </a:extLst>
          </p:cNvPr>
          <p:cNvGrpSpPr/>
          <p:nvPr userDrawn="1"/>
        </p:nvGrpSpPr>
        <p:grpSpPr>
          <a:xfrm>
            <a:off x="5141706" y="4992244"/>
            <a:ext cx="1264281" cy="1531459"/>
            <a:chOff x="8479213" y="4858032"/>
            <a:chExt cx="1264281" cy="1531459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329747A-8A68-42F6-94C7-5A515EA662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91494" y="5211891"/>
              <a:ext cx="1152000" cy="11776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5CE4471-D332-41E5-BFB9-221AEB2C4E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639931" y="5270213"/>
              <a:ext cx="1098000" cy="1073045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A66E9D0-244D-4F80-AB1F-D4459D7974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479213" y="4858032"/>
              <a:ext cx="1049013" cy="1432800"/>
            </a:xfrm>
            <a:prstGeom prst="rect">
              <a:avLst/>
            </a:prstGeom>
          </p:spPr>
        </p:pic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B38191DF-332D-4665-938E-EC8391E93B5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59969" y="5321418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1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18ABEFFD-E894-4CA5-AA69-CB43679E8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72457">
            <a:off x="9780677" y="782438"/>
            <a:ext cx="1985554" cy="1985554"/>
          </a:xfrm>
          <a:prstGeom prst="rect">
            <a:avLst/>
          </a:prstGeom>
        </p:spPr>
      </p:pic>
      <p:sp>
        <p:nvSpPr>
          <p:cNvPr id="46" name="Picture Placeholder 18">
            <a:extLst>
              <a:ext uri="{FF2B5EF4-FFF2-40B4-BE49-F238E27FC236}">
                <a16:creationId xmlns:a16="http://schemas.microsoft.com/office/drawing/2014/main" id="{1CE7E342-C579-4A98-99BF-DA5CD3E78D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rot="20852604">
            <a:off x="9672851" y="685248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D1E844D-C0B5-4FC8-ACCA-EEF40978D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72457">
            <a:off x="9664715" y="4278145"/>
            <a:ext cx="1985554" cy="1985554"/>
          </a:xfrm>
          <a:prstGeom prst="rect">
            <a:avLst/>
          </a:prstGeom>
        </p:spPr>
      </p:pic>
      <p:sp>
        <p:nvSpPr>
          <p:cNvPr id="44" name="Picture Placeholder 18">
            <a:extLst>
              <a:ext uri="{FF2B5EF4-FFF2-40B4-BE49-F238E27FC236}">
                <a16:creationId xmlns:a16="http://schemas.microsoft.com/office/drawing/2014/main" id="{14D888D5-DCA1-4327-9551-2509D503822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rot="20852604">
            <a:off x="9556889" y="418095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B21E13E-3EFD-42A5-9ED3-ED9FB01A9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4615">
            <a:off x="2937320" y="4595604"/>
            <a:ext cx="1985554" cy="1985554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77500C56-330B-461B-908A-6666F775F7B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20994762">
            <a:off x="2841080" y="4506222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72457">
            <a:off x="4863539" y="2446065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20852604">
            <a:off x="4755713" y="234887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743" y="4838922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5411" y="2194112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8618" y="3315825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55098" y="3273534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95557">
            <a:off x="862674" y="1240306"/>
            <a:ext cx="3280904" cy="328090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20775704">
            <a:off x="802914" y="1158317"/>
            <a:ext cx="2978800" cy="2978800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7452106" y="2252621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7418635" y="2133265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FF0FE10-6C6D-4CEE-9BE8-52FDDFF0DA2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859562">
            <a:off x="1046052" y="5345239"/>
            <a:ext cx="900000" cy="14142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65BF827-BCA6-465B-90D7-311482E7C08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87560" y="17382"/>
            <a:ext cx="5113761" cy="211895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BC7DA69-469B-48D7-8267-959CB1393B8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0505" y="-1165"/>
            <a:ext cx="4971295" cy="2028162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613BC4B8-8949-4769-9935-6D1541A3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890130" y="299559"/>
            <a:ext cx="480989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5A7D2D1-0BCC-46C1-B999-66394623C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1971" y="4711373"/>
            <a:ext cx="1985554" cy="1985554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0C6E8EEB-4E8F-4DC4-BED0-026DF9154B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rot="380147">
            <a:off x="6564145" y="4614183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FDC6B38-171B-47B6-A032-0DFF44C4405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0106" y="4984612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3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F34FF4F-543C-4DF0-898C-68FE48775B25}"/>
              </a:ext>
            </a:extLst>
          </p:cNvPr>
          <p:cNvSpPr/>
          <p:nvPr userDrawn="1"/>
        </p:nvSpPr>
        <p:spPr>
          <a:xfrm rot="21008221">
            <a:off x="9339753" y="1484457"/>
            <a:ext cx="2332624" cy="41732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54092-3040-4C87-812F-B9326EFD0D9E}"/>
              </a:ext>
            </a:extLst>
          </p:cNvPr>
          <p:cNvSpPr/>
          <p:nvPr userDrawn="1"/>
        </p:nvSpPr>
        <p:spPr>
          <a:xfrm rot="21008221">
            <a:off x="6599060" y="2365042"/>
            <a:ext cx="2332624" cy="41732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519" y="2337598"/>
            <a:ext cx="5042039" cy="4343848"/>
          </a:xfrm>
          <a:prstGeom prst="rect">
            <a:avLst/>
          </a:prstGeom>
        </p:spPr>
      </p:pic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821497" y="2229889"/>
            <a:ext cx="4577769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276" y="17382"/>
            <a:ext cx="5381538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8140" y="1244636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0263" y="-1165"/>
            <a:ext cx="5381538" cy="2028162"/>
          </a:xfrm>
          <a:prstGeom prst="rect">
            <a:avLst/>
          </a:prstGeom>
        </p:spPr>
      </p:pic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DB6181-ECC4-410A-AD40-5504E69EC8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089648">
            <a:off x="6445910" y="2344053"/>
            <a:ext cx="2241814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574095" y="310950"/>
            <a:ext cx="509259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3454" y="5893818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9678" y="517116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10B82EC2-7A59-4968-A9D0-02F953C6B37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089648">
            <a:off x="9159502" y="1457067"/>
            <a:ext cx="2241814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294A991-E5A8-4A4E-BBCA-D984277618D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913661">
            <a:off x="1296269" y="303198"/>
            <a:ext cx="900000" cy="14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F9479231-1DDA-4659-B579-BCA74BB2E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56417">
            <a:off x="9237574" y="4468317"/>
            <a:ext cx="1985554" cy="1985554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432DB980-C436-4DF3-A40E-CCE37B924F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rot="20636564">
            <a:off x="9095312" y="4472743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154A068-9E0D-4779-92FE-443F60C3A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9876944" y="714096"/>
            <a:ext cx="1985554" cy="1985554"/>
          </a:xfrm>
          <a:prstGeom prst="rect">
            <a:avLst/>
          </a:prstGeom>
        </p:spPr>
      </p:pic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341DB401-06A5-4BE6-B0B8-2556AC0D58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603785">
            <a:off x="9812444" y="551106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B21E13E-3EFD-42A5-9ED3-ED9FB01A9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2683">
            <a:off x="8035384" y="2999200"/>
            <a:ext cx="1985554" cy="1985554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77500C56-330B-461B-908A-6666F775F7B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652830">
            <a:off x="7939144" y="2909818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7251494-8079-479C-9C35-28716418D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604" y="2538394"/>
            <a:ext cx="1985554" cy="1985554"/>
          </a:xfrm>
          <a:prstGeom prst="rect">
            <a:avLst/>
          </a:prstGeom>
        </p:spPr>
      </p:pic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51F9620B-4D78-4F61-AD13-59065D4D24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380147">
            <a:off x="5261778" y="2441204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780" y="1556710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3003" y="387582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95062">
            <a:off x="10442727" y="2932019"/>
            <a:ext cx="1315382" cy="900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1388" y="5157135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82438" y="4523948"/>
            <a:ext cx="445091" cy="432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02AAE8-252F-40C4-978E-D8D3C2FA1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98987">
            <a:off x="890932" y="2413763"/>
            <a:ext cx="4022734" cy="402273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084CA540-1488-49D0-B6B4-F44DFA76524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21279134">
            <a:off x="822421" y="2331174"/>
            <a:ext cx="3652323" cy="3652323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5713FC1-DF36-44AF-A02B-3B46ABAFA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35614" y="503001"/>
            <a:ext cx="6151131" cy="208998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DFA61A6-0DB8-4389-BC1F-28A28378E43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632" y="363010"/>
            <a:ext cx="6046037" cy="19364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2E1FC3E-0606-4219-92BD-480808602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420000">
            <a:off x="3013229" y="886914"/>
            <a:ext cx="5858353" cy="1059256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FF0FE10-6C6D-4CEE-9BE8-52FDDFF0DA2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7289243">
            <a:off x="1747555" y="479291"/>
            <a:ext cx="900000" cy="14142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C77A8CD-B651-44BB-948D-63EF2D397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638">
            <a:off x="6424819" y="4354144"/>
            <a:ext cx="1985554" cy="1985554"/>
          </a:xfrm>
          <a:prstGeom prst="rect">
            <a:avLst/>
          </a:prstGeom>
        </p:spPr>
      </p:pic>
      <p:sp>
        <p:nvSpPr>
          <p:cNvPr id="36" name="Picture Placeholder 18">
            <a:extLst>
              <a:ext uri="{FF2B5EF4-FFF2-40B4-BE49-F238E27FC236}">
                <a16:creationId xmlns:a16="http://schemas.microsoft.com/office/drawing/2014/main" id="{1D8610EA-80C4-474E-AB5F-AB03F05D55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rot="603785">
            <a:off x="6377855" y="4223536"/>
            <a:ext cx="1802725" cy="1802725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39285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536F26C2-DF91-41F1-BBC1-3F3FFEC2DA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86862">
            <a:off x="1273177" y="1781185"/>
            <a:ext cx="2880000" cy="90079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32822CC-DF53-4E9C-AC2C-BFFCAB9DD7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86862">
            <a:off x="1201552" y="1591125"/>
            <a:ext cx="2905200" cy="1040290"/>
          </a:xfrm>
          <a:prstGeom prst="rect">
            <a:avLst/>
          </a:prstGeom>
        </p:spPr>
      </p:pic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6198A179-FD61-4CFB-8B22-0BF18AA1B0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1400247">
            <a:off x="1228318" y="1864533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BE93C-2783-4F73-8CF9-2AE738ED418E}"/>
              </a:ext>
            </a:extLst>
          </p:cNvPr>
          <p:cNvSpPr/>
          <p:nvPr userDrawn="1"/>
        </p:nvSpPr>
        <p:spPr>
          <a:xfrm rot="21406269">
            <a:off x="1324339" y="2963862"/>
            <a:ext cx="10027366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5369">
            <a:off x="1063758" y="2777659"/>
            <a:ext cx="10064484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0191" y="84703"/>
            <a:ext cx="5246874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849" y="722840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4814" y="4552611"/>
            <a:ext cx="445091" cy="432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8324" y="2069665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2187" y="2524218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50275" y="1007088"/>
            <a:ext cx="445091" cy="432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14296" y="23142"/>
            <a:ext cx="5191644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4046489" y="405148"/>
            <a:ext cx="489848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48672-617A-4466-AB56-D337243E7687}"/>
              </a:ext>
            </a:extLst>
          </p:cNvPr>
          <p:cNvGrpSpPr/>
          <p:nvPr userDrawn="1"/>
        </p:nvGrpSpPr>
        <p:grpSpPr>
          <a:xfrm>
            <a:off x="9514105" y="510205"/>
            <a:ext cx="1470547" cy="1553860"/>
            <a:chOff x="6511215" y="309000"/>
            <a:chExt cx="2327937" cy="2459825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9F62785-A29E-437D-9F91-D651F6F0DC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45703" y="925700"/>
              <a:ext cx="391961" cy="5184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669094F-E1A7-49D5-858C-AA9E7FE330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07969" y="596454"/>
              <a:ext cx="280098" cy="522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B6033B4-3C2E-47EB-82D1-644AE213F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552785" y="309000"/>
              <a:ext cx="1281600" cy="101512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3B24315-73ED-4CFE-B3C6-7BCEDA976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761946" y="973621"/>
              <a:ext cx="1985446" cy="14796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1444A51-37AD-4382-80CB-A74451476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511215" y="1746425"/>
              <a:ext cx="2083140" cy="10224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8FAA7434-4A9A-4983-8EEC-8A1DDEF4B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573792" y="431392"/>
              <a:ext cx="1173600" cy="790904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048453B-559E-462A-A2A1-68634BFB7C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864464" y="1110098"/>
              <a:ext cx="1873200" cy="8028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D717EAB-DF3E-4385-8346-C30F74F7F8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901678" y="1364599"/>
              <a:ext cx="1538213" cy="8136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1B71FE0D-F8B5-4417-B557-A96B95A9E0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808508" y="959465"/>
              <a:ext cx="2030644" cy="748800"/>
            </a:xfrm>
            <a:prstGeom prst="rect">
              <a:avLst/>
            </a:prstGeom>
          </p:spPr>
        </p:pic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81788D1-4B74-4B32-ABC6-4516CB7CF880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90023" y="530114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6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3B488-60BA-4266-8F28-EB182CBBB41C}"/>
              </a:ext>
            </a:extLst>
          </p:cNvPr>
          <p:cNvGrpSpPr/>
          <p:nvPr userDrawn="1"/>
        </p:nvGrpSpPr>
        <p:grpSpPr>
          <a:xfrm rot="17596934">
            <a:off x="5306505" y="5150672"/>
            <a:ext cx="1078185" cy="1584000"/>
            <a:chOff x="2315019" y="729987"/>
            <a:chExt cx="1078185" cy="158400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0B50B123-DA12-4DCB-B67C-8B6669BF1B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5019" y="729987"/>
              <a:ext cx="1078185" cy="1584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DA14FE6-988D-406A-ABAA-9A4B237B1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08460" y="1089129"/>
              <a:ext cx="212400" cy="312353"/>
            </a:xfrm>
            <a:prstGeom prst="rect">
              <a:avLst/>
            </a:prstGeom>
          </p:spPr>
        </p:pic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1576" y="26088"/>
            <a:ext cx="5106334" cy="2394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4296" y="23142"/>
            <a:ext cx="5052583" cy="219669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6109" y="5864968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21794" y="549335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45597" y="270430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72523" y="338036"/>
            <a:ext cx="1315382" cy="900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47532" y="5084272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75996" y="1189659"/>
            <a:ext cx="445091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4020140" y="396981"/>
            <a:ext cx="4824043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F36D3-4C70-46F3-9C4C-4A0A49624120}"/>
              </a:ext>
            </a:extLst>
          </p:cNvPr>
          <p:cNvSpPr/>
          <p:nvPr userDrawn="1"/>
        </p:nvSpPr>
        <p:spPr>
          <a:xfrm rot="1000401">
            <a:off x="6897001" y="2579194"/>
            <a:ext cx="4344186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045C47E6-DCCB-4BB8-A340-3EC4BDFF61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029501">
            <a:off x="6635179" y="2369474"/>
            <a:ext cx="4360267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BE93C-2783-4F73-8CF9-2AE738ED418E}"/>
              </a:ext>
            </a:extLst>
          </p:cNvPr>
          <p:cNvSpPr/>
          <p:nvPr userDrawn="1"/>
        </p:nvSpPr>
        <p:spPr>
          <a:xfrm rot="21406269">
            <a:off x="1101615" y="1722045"/>
            <a:ext cx="4344186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5369">
            <a:off x="839793" y="1512325"/>
            <a:ext cx="4360267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1610138-77E2-4A98-A363-20739887301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848870">
            <a:off x="978474" y="463667"/>
            <a:ext cx="2532798" cy="79219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6CA8DAB-91E2-47A8-885A-BD46309A518F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0848870">
            <a:off x="905801" y="290165"/>
            <a:ext cx="2554960" cy="914877"/>
          </a:xfrm>
          <a:prstGeom prst="rect">
            <a:avLst/>
          </a:prstGeom>
        </p:spPr>
      </p:pic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5D6691CA-D886-40C3-8A0A-7BBD2CC5E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1262255">
            <a:off x="935169" y="527405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52ACF95-AAC1-44F6-A985-FBEA7DC8231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636589">
            <a:off x="9125407" y="1742619"/>
            <a:ext cx="2532798" cy="79219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61843F4-604C-418D-8D24-2EF61A9D1E7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36589">
            <a:off x="9052734" y="1569117"/>
            <a:ext cx="2554960" cy="914877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14BBE05-87E7-4AC1-9228-01C9B54AB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049974">
            <a:off x="9082102" y="1806357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1F41E09-0166-4C81-8DDB-97CC39CEA3EC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859562">
            <a:off x="2423155" y="5278708"/>
            <a:ext cx="900000" cy="14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21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1023" y="17382"/>
            <a:ext cx="5044791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240" y="5571695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347" y="622448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2347" y="340693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36078" y="17382"/>
            <a:ext cx="4904247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984604" y="270333"/>
            <a:ext cx="4798057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0419" y="2134453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61388" y="662528"/>
            <a:ext cx="445091" cy="43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>
            <a:off x="884963" y="1239729"/>
            <a:ext cx="2916653" cy="48455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4603">
            <a:off x="796885" y="1095080"/>
            <a:ext cx="2792079" cy="4682891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6A7BE-DC5A-4486-B22E-E4A0B7B82C8E}"/>
              </a:ext>
            </a:extLst>
          </p:cNvPr>
          <p:cNvSpPr/>
          <p:nvPr userDrawn="1"/>
        </p:nvSpPr>
        <p:spPr>
          <a:xfrm rot="21201716">
            <a:off x="4481308" y="2632738"/>
            <a:ext cx="3151586" cy="22752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BB0C50C9-04D1-419D-8136-631AF0BC0E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26319">
            <a:off x="4342691" y="2455372"/>
            <a:ext cx="3016978" cy="219889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48293-3702-4B34-B3E1-34AD088B6E26}"/>
              </a:ext>
            </a:extLst>
          </p:cNvPr>
          <p:cNvSpPr/>
          <p:nvPr userDrawn="1"/>
        </p:nvSpPr>
        <p:spPr>
          <a:xfrm rot="21201716">
            <a:off x="8149732" y="1159630"/>
            <a:ext cx="3151586" cy="22752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8DD837B4-F310-4475-8971-FF1071E83D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226319">
            <a:off x="8011115" y="982264"/>
            <a:ext cx="3016978" cy="219889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B1EEE-EEDB-471F-826C-C3446CCA0D20}"/>
              </a:ext>
            </a:extLst>
          </p:cNvPr>
          <p:cNvSpPr/>
          <p:nvPr userDrawn="1"/>
        </p:nvSpPr>
        <p:spPr>
          <a:xfrm rot="21201716">
            <a:off x="7287653" y="4211213"/>
            <a:ext cx="3151586" cy="22752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FE51F2D1-9F6C-40D1-8A83-C50CA2F20F0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21226319">
            <a:off x="7149036" y="4033847"/>
            <a:ext cx="3016978" cy="219889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7B10DB-BF8A-417E-80B0-7AA47EE0CBD5}"/>
              </a:ext>
            </a:extLst>
          </p:cNvPr>
          <p:cNvGrpSpPr/>
          <p:nvPr userDrawn="1"/>
        </p:nvGrpSpPr>
        <p:grpSpPr>
          <a:xfrm>
            <a:off x="5223419" y="5133295"/>
            <a:ext cx="1429200" cy="1434962"/>
            <a:chOff x="6946745" y="4864242"/>
            <a:chExt cx="1429200" cy="1434962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882147D-E008-4917-A3B5-A7BA345756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6541" y="5255204"/>
              <a:ext cx="994287" cy="10440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E194228B-0458-4495-A332-A8BC72F93D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13071" y="5587677"/>
              <a:ext cx="795600" cy="429371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4AFE4-E7A5-429C-98D4-B06DC60CE8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71399" y="5387092"/>
              <a:ext cx="882000" cy="3024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EEE3E67-16C3-4BB4-90F1-F6A073CC6B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46745" y="4864242"/>
              <a:ext cx="1429200" cy="1049766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3D3ECBE3-8322-45B2-8140-DBBD31FAF6C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07089" y="4036682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60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431E250-55F5-4EC1-8062-30F6B46B7E35}"/>
              </a:ext>
            </a:extLst>
          </p:cNvPr>
          <p:cNvSpPr/>
          <p:nvPr userDrawn="1"/>
        </p:nvSpPr>
        <p:spPr>
          <a:xfrm rot="21406269">
            <a:off x="9614967" y="1188491"/>
            <a:ext cx="2233093" cy="29318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374DDB07-3F41-49DA-B8EF-45C4BF821D4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21435369">
            <a:off x="9342481" y="952063"/>
            <a:ext cx="2241359" cy="2887483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576" y="26088"/>
            <a:ext cx="5204147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390" y="490460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6883" y="6043750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6254" y="5064947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1792" y="2308893"/>
            <a:ext cx="445091" cy="432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4297" y="23142"/>
            <a:ext cx="5149366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4047602" y="405343"/>
            <a:ext cx="4851286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5F5171-FFBF-42C5-97E7-F02CA458BD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859562">
            <a:off x="2088389" y="28288"/>
            <a:ext cx="900000" cy="14142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DBE93C-2783-4F73-8CF9-2AE738ED418E}"/>
              </a:ext>
            </a:extLst>
          </p:cNvPr>
          <p:cNvSpPr/>
          <p:nvPr userDrawn="1"/>
        </p:nvSpPr>
        <p:spPr>
          <a:xfrm rot="21406269">
            <a:off x="1140882" y="1832607"/>
            <a:ext cx="3293644" cy="47470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5369">
            <a:off x="872568" y="1618854"/>
            <a:ext cx="3305836" cy="467521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F36D3-4C70-46F3-9C4C-4A0A49624120}"/>
              </a:ext>
            </a:extLst>
          </p:cNvPr>
          <p:cNvSpPr/>
          <p:nvPr userDrawn="1"/>
        </p:nvSpPr>
        <p:spPr>
          <a:xfrm rot="659830">
            <a:off x="5557949" y="2593288"/>
            <a:ext cx="2801821" cy="33823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045C47E6-DCCB-4BB8-A340-3EC4BDFF61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688930">
            <a:off x="5340358" y="2320208"/>
            <a:ext cx="2812193" cy="3331147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370FA-5255-47D1-8981-10C2895492BF}"/>
              </a:ext>
            </a:extLst>
          </p:cNvPr>
          <p:cNvSpPr/>
          <p:nvPr userDrawn="1"/>
        </p:nvSpPr>
        <p:spPr>
          <a:xfrm rot="21406269">
            <a:off x="9115704" y="4647688"/>
            <a:ext cx="1927927" cy="193973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DB9E1E8-943A-412C-A7DF-FE4A145DC7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21435369">
            <a:off x="8839861" y="4397730"/>
            <a:ext cx="1935064" cy="1910374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878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F73F6F07-D6A2-46BC-B55B-6187B27CB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204" y="4560289"/>
            <a:ext cx="5070638" cy="1191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315C4C-B0CA-4A95-BC93-B0289B9FC5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800" y="2584933"/>
            <a:ext cx="7637130" cy="261542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FE16EA4-8E0D-424E-AA6E-1FF04A68E6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474" y="3856086"/>
            <a:ext cx="1210152" cy="82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47F5F9-51A6-491A-A304-80674495E79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9778" y="5698008"/>
            <a:ext cx="445091" cy="432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52F2A27-DC1D-4D17-8E1D-CE49EF95B04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469" y="5218232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981AB3-94CF-4E03-A6F0-5D7549C38D4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09319" y="2141461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AF15BCC-B593-4F2D-BDEB-DB719435EA8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24834" y="3148944"/>
            <a:ext cx="900000" cy="14142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047CA3D-6912-423A-984E-CDD986BE8CA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2200" y="5482008"/>
            <a:ext cx="445091" cy="432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6114AF4-FC6D-499C-86F9-5118422AE22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27823" y="1393625"/>
            <a:ext cx="889413" cy="86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0E1B00E-73E6-4799-A668-D07C324195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7232" y="1609625"/>
            <a:ext cx="445091" cy="43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F247BAB-590C-4C3A-AEBF-97070ABD2E2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7254" y="681037"/>
            <a:ext cx="445091" cy="43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C88ECDE-9CE8-41F0-96E8-B1F4DC4725B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6677" y="1017538"/>
            <a:ext cx="445091" cy="432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ADDC0DD-CACD-44DD-B4FF-999518E8A23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53" y="2457410"/>
            <a:ext cx="7506646" cy="24233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A302399-55D4-4504-A69C-1645F422A73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7823" y="4518205"/>
            <a:ext cx="5184000" cy="1003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51AA1-28DD-4027-ABEE-5A2FE340B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420000">
            <a:off x="2350576" y="3104232"/>
            <a:ext cx="7263117" cy="1325563"/>
          </a:xfrm>
        </p:spPr>
        <p:txBody>
          <a:bodyPr>
            <a:noAutofit/>
          </a:bodyPr>
          <a:lstStyle>
            <a:lvl1pPr algn="ctr">
              <a:defRPr sz="63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7C1165-2743-4580-9DD3-45B9B61697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1480000">
            <a:off x="3026710" y="4723388"/>
            <a:ext cx="5207371" cy="699806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FD94E8-C920-4677-8580-741F383C8C38}"/>
              </a:ext>
            </a:extLst>
          </p:cNvPr>
          <p:cNvGrpSpPr/>
          <p:nvPr userDrawn="1"/>
        </p:nvGrpSpPr>
        <p:grpSpPr>
          <a:xfrm>
            <a:off x="6511215" y="309000"/>
            <a:ext cx="2327937" cy="2459825"/>
            <a:chOff x="6511215" y="309000"/>
            <a:chExt cx="2327937" cy="2459825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162D29D8-E690-4441-98E6-D8D0AA71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45703" y="925700"/>
              <a:ext cx="391961" cy="5184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6C38A48F-E21C-4F3D-95C5-9C83DB6BBD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407969" y="596454"/>
              <a:ext cx="280098" cy="5220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2FA1550-0BE0-4115-B143-DB1A0AEA0D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552785" y="309000"/>
              <a:ext cx="1281600" cy="101512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4520371-20DC-4B33-8B14-F8CAB566DF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761946" y="973621"/>
              <a:ext cx="1985446" cy="14796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66831F-EDCB-408D-B5A0-EDBAFF4E66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11215" y="1746425"/>
              <a:ext cx="2083140" cy="10224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27C63E4A-4A53-48A0-ACC6-8A6AB1C9A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573792" y="431392"/>
              <a:ext cx="1173600" cy="790904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7067640-C337-4618-8B0C-9C73F5206D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864464" y="1110098"/>
              <a:ext cx="1873200" cy="80280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92329EC-540A-441C-83E8-A57CFEF2D3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901678" y="1364599"/>
              <a:ext cx="1538213" cy="8136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1EE3E185-E703-4D3B-BA6A-B0D9ED55A5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6808508" y="959465"/>
              <a:ext cx="2030644" cy="748800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DCAE0A36-7F4C-488B-9E4B-B5EA25D6F2B1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1B13-1D38-4BF3-AB59-E11B77FE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14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B20DE606-B6D9-49C6-A6C4-A65BFE8ED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8870">
            <a:off x="9284174" y="608271"/>
            <a:ext cx="2532798" cy="79219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29874BD-E7BE-4B31-A798-5C68B174D7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48870">
            <a:off x="9211501" y="434769"/>
            <a:ext cx="2554960" cy="914877"/>
          </a:xfrm>
          <a:prstGeom prst="rect">
            <a:avLst/>
          </a:prstGeom>
        </p:spPr>
      </p:pic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B8F39AAA-F13D-4FFC-97F1-E099A9490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262255">
            <a:off x="9240869" y="672009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62C2B55-4F1F-4363-B6B5-FA664950C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8870">
            <a:off x="978474" y="646549"/>
            <a:ext cx="2532798" cy="79219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0D4B43-758E-4C4F-ABCD-1578C82634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48870">
            <a:off x="905801" y="473047"/>
            <a:ext cx="2554960" cy="914877"/>
          </a:xfrm>
          <a:prstGeom prst="rect">
            <a:avLst/>
          </a:prstGeom>
        </p:spPr>
      </p:pic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718DC1EB-C08F-49BA-B36E-A5CFD8DAA4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1262255">
            <a:off x="935169" y="710287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9994" y="17382"/>
            <a:ext cx="5058219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3396" y="3799082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513021">
            <a:off x="4352727" y="2626919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59759" y="-1165"/>
            <a:ext cx="5017887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042495" y="253190"/>
            <a:ext cx="485724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30419" y="2134453"/>
            <a:ext cx="445091" cy="43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>
            <a:off x="884963" y="1925051"/>
            <a:ext cx="3186065" cy="44220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4603">
            <a:off x="795324" y="1766644"/>
            <a:ext cx="3049984" cy="4273586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6A7BE-DC5A-4486-B22E-E4A0B7B82C8E}"/>
              </a:ext>
            </a:extLst>
          </p:cNvPr>
          <p:cNvSpPr/>
          <p:nvPr userDrawn="1"/>
        </p:nvSpPr>
        <p:spPr>
          <a:xfrm rot="21201716">
            <a:off x="5434568" y="1992938"/>
            <a:ext cx="6047725" cy="4363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BB0C50C9-04D1-419D-8136-631AF0BC0E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26319">
            <a:off x="5429350" y="1867626"/>
            <a:ext cx="5789419" cy="4216858"/>
          </a:xfrm>
          <a:ln w="13652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6B236BA-CD6D-430D-A336-154CA899712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7289243">
            <a:off x="4347818" y="4835907"/>
            <a:ext cx="900000" cy="14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9227" y="17382"/>
            <a:ext cx="5241455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8050" y="5792487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347" y="6224487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60" y="3397079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6642" y="-1165"/>
            <a:ext cx="5095433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962348" y="264868"/>
            <a:ext cx="4898335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9844" y="662528"/>
            <a:ext cx="445091" cy="43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AC620E-F230-43C8-AE71-1CDE58EAAB29}"/>
              </a:ext>
            </a:extLst>
          </p:cNvPr>
          <p:cNvSpPr/>
          <p:nvPr userDrawn="1"/>
        </p:nvSpPr>
        <p:spPr>
          <a:xfrm rot="451709">
            <a:off x="1233919" y="1165274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476312">
            <a:off x="1115847" y="965841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57A22-9F75-45B3-AF3D-81C5B0C9E2F5}"/>
              </a:ext>
            </a:extLst>
          </p:cNvPr>
          <p:cNvSpPr/>
          <p:nvPr userDrawn="1"/>
        </p:nvSpPr>
        <p:spPr>
          <a:xfrm rot="626238">
            <a:off x="1321597" y="3975811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1648515-0ED4-469F-A716-948DF5CA7F9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650841">
            <a:off x="1203525" y="3789441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DA7B5-6140-4EFC-8FED-7BE49FB97F0A}"/>
              </a:ext>
            </a:extLst>
          </p:cNvPr>
          <p:cNvSpPr/>
          <p:nvPr userDrawn="1"/>
        </p:nvSpPr>
        <p:spPr>
          <a:xfrm rot="20974021">
            <a:off x="4363700" y="1999825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BFBA24B7-EA76-4FB2-90F3-97819CB65C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20998624">
            <a:off x="4219502" y="1813455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43B32F-4E28-4F16-B5BF-FB29B6F40434}"/>
              </a:ext>
            </a:extLst>
          </p:cNvPr>
          <p:cNvSpPr/>
          <p:nvPr userDrawn="1"/>
        </p:nvSpPr>
        <p:spPr>
          <a:xfrm rot="21056206">
            <a:off x="7448466" y="1941578"/>
            <a:ext cx="2167726" cy="21892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9A8AA9A9-8783-462D-866C-6115FF68572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21080809">
            <a:off x="7304268" y="1781334"/>
            <a:ext cx="2075140" cy="2115768"/>
          </a:xfrm>
          <a:ln w="11430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47C111-6B63-4BDA-B0B4-40E6B00D688D}"/>
              </a:ext>
            </a:extLst>
          </p:cNvPr>
          <p:cNvSpPr/>
          <p:nvPr userDrawn="1"/>
        </p:nvSpPr>
        <p:spPr>
          <a:xfrm rot="521588">
            <a:off x="5007048" y="4978618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4799B7EF-04AC-497F-9D4E-C5E99157DB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546191">
            <a:off x="4899872" y="4782048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A552C-7AD4-4CFF-A46A-B28EA5C6F5A9}"/>
              </a:ext>
            </a:extLst>
          </p:cNvPr>
          <p:cNvSpPr/>
          <p:nvPr userDrawn="1"/>
        </p:nvSpPr>
        <p:spPr>
          <a:xfrm rot="20982260">
            <a:off x="7786135" y="4811839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8">
            <a:extLst>
              <a:ext uri="{FF2B5EF4-FFF2-40B4-BE49-F238E27FC236}">
                <a16:creationId xmlns:a16="http://schemas.microsoft.com/office/drawing/2014/main" id="{C7B55C99-55F3-432E-9EF9-AA20A50FDC6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21006863">
            <a:off x="7639770" y="4680584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089CD4-FEC5-47FA-A4CA-9076A7CA561F}"/>
              </a:ext>
            </a:extLst>
          </p:cNvPr>
          <p:cNvSpPr/>
          <p:nvPr userDrawn="1"/>
        </p:nvSpPr>
        <p:spPr>
          <a:xfrm rot="521588">
            <a:off x="10114343" y="979652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EFDC6A37-624E-4A8B-B342-C44437473D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546191">
            <a:off x="10020230" y="770019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855F83-80C8-4074-B654-38F6D98083CC}"/>
              </a:ext>
            </a:extLst>
          </p:cNvPr>
          <p:cNvSpPr/>
          <p:nvPr userDrawn="1"/>
        </p:nvSpPr>
        <p:spPr>
          <a:xfrm rot="521588">
            <a:off x="10187283" y="4071847"/>
            <a:ext cx="1544825" cy="15601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18">
            <a:extLst>
              <a:ext uri="{FF2B5EF4-FFF2-40B4-BE49-F238E27FC236}">
                <a16:creationId xmlns:a16="http://schemas.microsoft.com/office/drawing/2014/main" id="{1E07CDB5-B6F7-4361-B0E5-19B295D1C65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rot="546191">
            <a:off x="10080107" y="3862214"/>
            <a:ext cx="1478844" cy="1507797"/>
          </a:xfrm>
          <a:ln w="1079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E82AD6FE-C433-48D5-9141-FD8992B141A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4061" y="4776981"/>
            <a:ext cx="889413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58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E83F-BAF4-4076-9663-763803AA9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55071-A70C-47A8-842B-5B35BD81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D896-269D-4198-AAE1-EAFBB320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6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B6C3-70D6-400F-B59B-DEC968C9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20D0-280A-43B3-A669-B25FA5DF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0DAD-F365-43C8-AC06-004F8C81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10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CAED-EA9D-4DFB-B1F2-18971E88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D854-CC86-45ED-8E9C-CC4953E9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4738-7D62-409A-AEF4-EAD88944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2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C22-A804-4D2A-B231-3B1D0604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F34-019A-4CB7-82F7-DE1209D3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E6196-DE85-482D-9783-EAD7FD7BA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EC02-D5EC-48AB-8679-81351D0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7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110B-5756-4566-94DF-EFEB6E64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C882-7FC4-466C-A84B-819FB3D9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697D-AE78-4120-A427-EA6BE89B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50951-14FC-4191-99FC-53E580BD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C9908-A2B9-4F75-8E93-8CBE353DA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21045-9B6D-4AB8-8F1F-F2B33EFC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75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1558-860E-430F-AEC6-BF6A8753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3E358-71EE-4A51-AE97-E6B2C1E7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4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0CBB-DB56-4FEE-86B3-FD42719D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2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81B0-19D8-4401-99AC-A737D6DF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0926-2662-4FC5-8764-2D9E0985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218DB-16CF-431C-A3C6-A9A68FB6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1AC5B-CC61-4463-B516-23D748C7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67ABF9D-C360-4811-B72E-1BCC8F665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248" y="1596825"/>
            <a:ext cx="4788000" cy="29083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6202719-2D4D-407D-B8DA-A23CD2BC2A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1694" y="1443038"/>
            <a:ext cx="4705859" cy="29808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886EF24-F1B2-4B6E-956E-88BBF4527C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5497" y="830974"/>
            <a:ext cx="5590800" cy="5590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711F6A-2700-45CC-8081-72481D2328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6047" y="6172726"/>
            <a:ext cx="445091" cy="43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08C15EA-464A-42EF-B8BA-900C9C88385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67" y="5780234"/>
            <a:ext cx="445091" cy="432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17B3A2-AA51-46CD-A215-FAB926BEE6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2107" y="4886712"/>
            <a:ext cx="900000" cy="14142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27BCFE-ED69-455C-8DF7-52CEEA62524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2817" y="4978152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69CB4E3-06E3-4E33-A9E7-A273F3742C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3168" y="521673"/>
            <a:ext cx="445091" cy="432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7347F-6562-4FB3-B0EB-661B2427CAF6}"/>
              </a:ext>
            </a:extLst>
          </p:cNvPr>
          <p:cNvGrpSpPr/>
          <p:nvPr userDrawn="1"/>
        </p:nvGrpSpPr>
        <p:grpSpPr>
          <a:xfrm rot="3950382">
            <a:off x="9396084" y="4498667"/>
            <a:ext cx="1207637" cy="1476000"/>
            <a:chOff x="418190" y="1987084"/>
            <a:chExt cx="1207637" cy="14760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939F815-583D-4BA5-82A8-56A8C6F93E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8190" y="1987084"/>
              <a:ext cx="1207637" cy="1476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B6ECBA6-6D85-4283-ABC5-1FBF209FC2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7432" y="2141461"/>
              <a:ext cx="277200" cy="252000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60F33E9-F475-48B1-A72E-3D9BA1EF6A1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21848" y="447135"/>
            <a:ext cx="1210152" cy="828000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6B4444A-B519-40C9-97E9-4445FC470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1259942" y="787274"/>
            <a:ext cx="5076000" cy="5076000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78C7B-42BE-41C0-962E-C0299993D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17912">
            <a:off x="6876396" y="2025726"/>
            <a:ext cx="3894392" cy="1730992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CDD7021-B445-4783-87B3-6E6AFB8723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56864" y="718145"/>
            <a:ext cx="445091" cy="432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0EA2B-969E-48D7-B2C1-E5FDB35DFA5C}"/>
              </a:ext>
            </a:extLst>
          </p:cNvPr>
          <p:cNvGrpSpPr/>
          <p:nvPr userDrawn="1"/>
        </p:nvGrpSpPr>
        <p:grpSpPr>
          <a:xfrm>
            <a:off x="9998297" y="345105"/>
            <a:ext cx="1648553" cy="1820106"/>
            <a:chOff x="9998297" y="345105"/>
            <a:chExt cx="1648553" cy="182010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B23441B-028E-4378-B8B8-4B0C18A048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152130" y="345105"/>
              <a:ext cx="468000" cy="531243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816126C5-F794-4427-ABEE-4093997DD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128450" y="408023"/>
              <a:ext cx="518400" cy="480468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7E5176A-8FFB-4A1D-97DF-B2E3076A28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998297" y="772011"/>
              <a:ext cx="1215884" cy="13932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5FA508ED-3AB5-4ECA-B76B-F719C55C2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658509" y="1076466"/>
              <a:ext cx="482400" cy="203116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E5BEB9D-557F-4FBC-8DC2-14A79E2264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455003" y="1203637"/>
              <a:ext cx="642857" cy="27000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426C1BDB-D03B-4F14-9700-EB89E2AD8A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71905" y="1322651"/>
              <a:ext cx="784800" cy="359146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6B41E3EA-8773-49D1-8CE3-7E7895DA1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083928" y="1441259"/>
              <a:ext cx="936000" cy="414515"/>
            </a:xfrm>
            <a:prstGeom prst="rect">
              <a:avLst/>
            </a:prstGeom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71A30AC2-4D87-497E-A09C-E895648DE08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6806" y="4423838"/>
            <a:ext cx="445091" cy="432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D20CAD-12F8-4B63-A884-7EEE09EED53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2519-41A6-45EE-BACC-7F0F38E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980A-A721-47AE-A642-8A52B54E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365F6-87C2-4EBF-A13F-474D4661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9C8B-EFAB-4A81-9923-3258E969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1C65-A97C-4C73-985C-51484A6F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33E-435F-4ACE-AA72-BF6F5D156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B83511-1A62-4FD8-9B56-AEDF458F4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526" y="1070677"/>
            <a:ext cx="2880000" cy="90079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CA37546-EF11-41CA-9EAB-BD373865A0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901" y="880617"/>
            <a:ext cx="2905200" cy="10402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3369CDC-E9BC-4C02-B132-37FEC917A2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5383" y="844426"/>
            <a:ext cx="2916000" cy="114104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9198" y="17382"/>
            <a:ext cx="4910400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710" y="2337598"/>
            <a:ext cx="4343848" cy="434384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161" y="2514423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428" y="5946018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449131">
            <a:off x="5853556" y="5066126"/>
            <a:ext cx="1210152" cy="828000"/>
          </a:xfrm>
          <a:prstGeom prst="rect">
            <a:avLst/>
          </a:prstGeom>
        </p:spPr>
      </p:pic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1453463" y="2264866"/>
            <a:ext cx="3943867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28200" y="-1165"/>
            <a:ext cx="4773600" cy="202816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BDFC7F4-38AD-4DF5-9D1E-00235099EC2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709501">
            <a:off x="6966309" y="2189510"/>
            <a:ext cx="4343848" cy="4343848"/>
          </a:xfrm>
          <a:prstGeom prst="rect">
            <a:avLst/>
          </a:prstGeom>
        </p:spPr>
      </p:pic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DB6181-ECC4-410A-AD40-5504E69EC8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089648">
            <a:off x="6914082" y="2146758"/>
            <a:ext cx="3943867" cy="394386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148692" y="281361"/>
            <a:ext cx="4599723" cy="1325563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C120748-CC99-490D-AFCE-EF4D81B81F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13385">
            <a:off x="894667" y="1177471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06000" y="4376226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6254" y="3310297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B0FCE44-BDF1-4FB6-9F98-2446FCE9AF84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32748" y="751542"/>
            <a:ext cx="2919600" cy="1155146"/>
          </a:xfrm>
          <a:prstGeom prst="rect">
            <a:avLst/>
          </a:prstGeom>
        </p:spPr>
      </p:pic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842E0B4B-44D0-4523-A825-D68AF2BD54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154157">
            <a:off x="7897221" y="1119345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02</a:t>
            </a:r>
          </a:p>
        </p:txBody>
      </p:sp>
    </p:spTree>
    <p:extLst>
      <p:ext uri="{BB962C8B-B14F-4D97-AF65-F5344CB8AC3E}">
        <p14:creationId xmlns:p14="http://schemas.microsoft.com/office/powerpoint/2010/main" val="232133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E59DE8E4-BB71-418E-80C6-63A496F59F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871" y="1183678"/>
            <a:ext cx="9302400" cy="49494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C1CF9FE-10C7-43A3-BC91-53A3F0F6F2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67D12-F69E-4B7C-BB88-56C13687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A568D-38BE-4D7D-B69F-B3B14D48AF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3689" y="5765281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0D60E-B059-437A-8AA0-C9F1A922F6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3015" y="650776"/>
            <a:ext cx="445091" cy="432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C40EC95-9250-4057-8026-C812E6C519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6047" y="6172726"/>
            <a:ext cx="445091" cy="432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0E0C1AF-3485-4C98-9C21-69D221FE337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67" y="5780234"/>
            <a:ext cx="445091" cy="43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6FEAC3-C14F-4051-B2BD-B013E44E4B3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41947" y="1320011"/>
            <a:ext cx="445091" cy="43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E8EAC07-205D-44D5-8CB6-6E87530103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053284">
            <a:off x="3598613" y="884778"/>
            <a:ext cx="1210152" cy="82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F0F9706-08DA-4D57-A580-200BB4E7F17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24376" y="2396583"/>
            <a:ext cx="900000" cy="14142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964480A-362C-40BA-BA61-4E70013B02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77884" y="1663241"/>
            <a:ext cx="4820400" cy="332353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E8A6597-2866-4CB5-9F0D-87A06F1BC55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3084" y="4333471"/>
            <a:ext cx="4615200" cy="10284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8808E-C046-4F7A-8329-505ADEA2F0AC}"/>
              </a:ext>
            </a:extLst>
          </p:cNvPr>
          <p:cNvGrpSpPr/>
          <p:nvPr userDrawn="1"/>
        </p:nvGrpSpPr>
        <p:grpSpPr>
          <a:xfrm>
            <a:off x="1202089" y="506612"/>
            <a:ext cx="1491263" cy="1822130"/>
            <a:chOff x="1186047" y="1003914"/>
            <a:chExt cx="1491263" cy="1822130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376398C-C87D-461D-AEFE-D943FC8B2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411229" y="1003914"/>
              <a:ext cx="259200" cy="5832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3B05396-0F4A-4716-9915-1E6005493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670429" y="1071784"/>
              <a:ext cx="290763" cy="5436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CE3DD31-9AF5-406A-A131-BCFDE82FC4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86047" y="1168984"/>
              <a:ext cx="484663" cy="4464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8F14ABD-BCA0-4E68-A54D-D8D9B3090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1204" y="1422044"/>
              <a:ext cx="1096106" cy="1404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FD65F54-E6F9-4C3F-9048-AEDFCF3E25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637577" y="1505779"/>
              <a:ext cx="867600" cy="1224847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06CFA-EFB9-41ED-8058-73CED5E1EE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 rot="21401590">
            <a:off x="1958854" y="4491807"/>
            <a:ext cx="4344371" cy="681420"/>
          </a:xfrm>
        </p:spPr>
        <p:txBody>
          <a:bodyPr anchor="b"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FC6C2-9F9F-4CDA-8454-F7288550B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916298">
            <a:off x="2136805" y="2491548"/>
            <a:ext cx="2791326" cy="165007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B185CC4-D071-412A-877E-82761254F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21305455">
            <a:off x="5610382" y="1005137"/>
            <a:ext cx="4860788" cy="4860788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489FCC7-404F-464A-8E32-FE1C792FA6E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45180" y="4480101"/>
            <a:ext cx="44509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5752" y="17382"/>
            <a:ext cx="4910400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5710" y="2321556"/>
            <a:ext cx="4343848" cy="434384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428" y="5946018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28200" y="-1165"/>
            <a:ext cx="4773600" cy="202816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BDFC7F4-38AD-4DF5-9D1E-00235099EC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09501">
            <a:off x="6966309" y="2173468"/>
            <a:ext cx="4343848" cy="4343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4066039" y="280776"/>
            <a:ext cx="4771004" cy="1325563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06000" y="4376226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36254" y="3310297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225C5C-0679-4519-A2BC-F37425212CF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6362" y="4911535"/>
            <a:ext cx="900000" cy="14142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904D-5989-45BD-A05D-FE56744AF3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384605">
            <a:off x="1361561" y="2198395"/>
            <a:ext cx="4104000" cy="4104000"/>
          </a:xfrm>
          <a:solidFill>
            <a:schemeClr val="bg1"/>
          </a:solidFill>
        </p:spPr>
        <p:txBody>
          <a:bodyPr lIns="252000" tIns="252000" rIns="252000" bIns="252000" anchor="ctr" anchorCtr="0">
            <a:normAutofit/>
          </a:bodyPr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900"/>
            </a:lvl2pPr>
            <a:lvl3pPr marL="914400" indent="0">
              <a:buNone/>
              <a:defRPr sz="1900"/>
            </a:lvl3pPr>
            <a:lvl4pPr marL="1371600" indent="0">
              <a:buNone/>
              <a:defRPr sz="1900"/>
            </a:lvl4pPr>
            <a:lvl5pPr marL="1828800" indent="0">
              <a:buNone/>
              <a:defRPr sz="1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8461059-5319-4D49-85AC-02207FB5DF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21054593">
            <a:off x="6850454" y="2079298"/>
            <a:ext cx="4104000" cy="4104000"/>
          </a:xfrm>
          <a:solidFill>
            <a:schemeClr val="bg1"/>
          </a:solidFill>
        </p:spPr>
        <p:txBody>
          <a:bodyPr lIns="252000" tIns="252000" rIns="252000" bIns="252000" anchor="ctr" anchorCtr="0">
            <a:normAutofit/>
          </a:bodyPr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900"/>
            </a:lvl2pPr>
            <a:lvl3pPr marL="914400" indent="0">
              <a:buNone/>
              <a:defRPr sz="1900"/>
            </a:lvl3pPr>
            <a:lvl4pPr marL="1371600" indent="0">
              <a:buNone/>
              <a:defRPr sz="1900"/>
            </a:lvl4pPr>
            <a:lvl5pPr marL="1828800" indent="0">
              <a:buNone/>
              <a:defRPr sz="1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65324B-93FE-4504-B3A8-08F929CCC5E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9526" y="1070677"/>
            <a:ext cx="2880000" cy="90079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ABBFCFC-4524-461B-83BE-F813B41D0D2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901" y="880617"/>
            <a:ext cx="2905200" cy="104029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ECBBAAE-5447-4450-9F8A-8F0F319E83A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75383" y="844426"/>
            <a:ext cx="2916000" cy="1141043"/>
          </a:xfrm>
          <a:prstGeom prst="rect">
            <a:avLst/>
          </a:prstGeom>
        </p:spPr>
      </p:pic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D5F2562C-B3BB-4D06-9102-D8D285CCF4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13385">
            <a:off x="894667" y="1177471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8E2C03D-2794-4253-80FE-D73C1934140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32748" y="751542"/>
            <a:ext cx="2919600" cy="1155146"/>
          </a:xfrm>
          <a:prstGeom prst="rect">
            <a:avLst/>
          </a:prstGeom>
        </p:spPr>
      </p:pic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4DE524DD-7345-475B-8C6C-4ECAE7BBED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154157">
            <a:off x="7897221" y="1119345"/>
            <a:ext cx="2838450" cy="617124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02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F42C2CDD-1627-4272-9E00-84431404670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161" y="2514423"/>
            <a:ext cx="445091" cy="432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5E1C32F-A41E-4430-8EFA-5335546388E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576" y="61257"/>
            <a:ext cx="4966277" cy="239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0171" y="503346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452" y="6153535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1277" y="5929747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73880" y="5572441"/>
            <a:ext cx="1315382" cy="90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4297" y="23142"/>
            <a:ext cx="4914000" cy="219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3992408" y="415838"/>
            <a:ext cx="4719232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EF9453B-EAB5-4A4B-A2DC-2C348E821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858965">
            <a:off x="4652931" y="3002889"/>
            <a:ext cx="3415647" cy="3415647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A23D036F-A4CB-4633-BB29-736D66F265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39112">
            <a:off x="4568041" y="2971201"/>
            <a:ext cx="3101135" cy="3101135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963E77E-81B0-4112-9E69-2702F1B595C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646" y="2271544"/>
            <a:ext cx="3415647" cy="3415647"/>
          </a:xfrm>
          <a:prstGeom prst="rect">
            <a:avLst/>
          </a:prstGeom>
        </p:spPr>
      </p:pic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91B85E9D-8013-47EA-899B-644506C8FA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380147">
            <a:off x="704840" y="2191730"/>
            <a:ext cx="3101135" cy="3101135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2D76515-C894-48EB-968F-542CB0B2BD2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882225">
            <a:off x="8294442" y="2081814"/>
            <a:ext cx="3415647" cy="3415647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DBCA6335-F45C-4EE3-93EF-BE41903B047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21262372">
            <a:off x="8209552" y="2002000"/>
            <a:ext cx="3101135" cy="3101135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DDF4940-315C-4B96-9958-0CB53BD30E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9614" y="1155244"/>
            <a:ext cx="2532798" cy="79219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EBC3272-D75C-49EA-822E-BBE921FF97D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6941" y="981742"/>
            <a:ext cx="2554960" cy="914877"/>
          </a:xfrm>
          <a:prstGeom prst="rect">
            <a:avLst/>
          </a:prstGeom>
        </p:spPr>
      </p:pic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29D87CB6-8FE7-467D-A726-420A27BD1B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13385">
            <a:off x="546309" y="1218982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01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9B6DD1C-1EBB-4683-BF4F-43091F75011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0860951">
            <a:off x="4700591" y="2023989"/>
            <a:ext cx="2532798" cy="79219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0F04BB6-9395-4CF0-9898-7EF44C9A5F6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860951">
            <a:off x="4627918" y="1850487"/>
            <a:ext cx="2554960" cy="914877"/>
          </a:xfrm>
          <a:prstGeom prst="rect">
            <a:avLst/>
          </a:prstGeom>
        </p:spPr>
      </p:pic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BA1E34EF-540F-48AF-86CA-ABB3823D7D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21274336">
            <a:off x="4657286" y="2087727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0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28E482C-1851-45A1-AD42-9D86D443E86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0810727">
            <a:off x="9250019" y="905587"/>
            <a:ext cx="2532798" cy="79219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D6C8914-6D14-4274-BBAA-AEFD2FDAA6F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810727">
            <a:off x="9177346" y="732085"/>
            <a:ext cx="2554960" cy="914877"/>
          </a:xfrm>
          <a:prstGeom prst="rect">
            <a:avLst/>
          </a:prstGeom>
        </p:spPr>
      </p:pic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B08CDA60-3729-42F7-8AFC-BBF85D674E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21224112">
            <a:off x="9206714" y="969325"/>
            <a:ext cx="2496257" cy="542726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tx2"/>
                </a:solidFill>
              </a:defRPr>
            </a:lvl1pPr>
            <a:lvl2pPr algn="ctr">
              <a:defRPr sz="3000" b="1">
                <a:solidFill>
                  <a:schemeClr val="bg1"/>
                </a:solidFill>
              </a:defRPr>
            </a:lvl2pPr>
            <a:lvl3pPr algn="ctr">
              <a:defRPr sz="3000" b="1">
                <a:solidFill>
                  <a:schemeClr val="bg1"/>
                </a:solidFill>
              </a:defRPr>
            </a:lvl3pPr>
            <a:lvl4pPr algn="ctr">
              <a:defRPr sz="3000" b="1">
                <a:solidFill>
                  <a:schemeClr val="bg1"/>
                </a:solidFill>
              </a:defRPr>
            </a:lvl4pPr>
            <a:lvl5pPr algn="ctr"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</a:t>
            </a:r>
            <a:r>
              <a:rPr lang="ru-RU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B648EEBC-E2B3-460F-9ACB-93A00A5642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72584">
            <a:off x="4883710" y="2453441"/>
            <a:ext cx="3538150" cy="3538150"/>
          </a:xfrm>
          <a:prstGeom prst="rect">
            <a:avLst/>
          </a:prstGeom>
        </p:spPr>
      </p:pic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7E2B4FE0-FFAD-4B79-83E0-C510BE9F650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952731">
            <a:off x="4805521" y="2438242"/>
            <a:ext cx="3212357" cy="3212357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88B7D-1952-41DC-A224-99096062A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82" y="1167430"/>
            <a:ext cx="2609704" cy="2609704"/>
          </a:xfrm>
          <a:prstGeom prst="rect">
            <a:avLst/>
          </a:prstGeom>
        </p:spPr>
      </p:pic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A3D6A39E-7E3F-497D-9C39-2A588E6B88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380147">
            <a:off x="926407" y="1080544"/>
            <a:ext cx="2369403" cy="2369403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1FE2C92-F4DE-451C-BEE6-AFB977658B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2911" y="17382"/>
            <a:ext cx="5022903" cy="21189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7163" y="2858595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28" y="5946018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0756" y="1764102"/>
            <a:ext cx="445091" cy="432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FE331A-AA11-4065-82E0-4D8502446B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22337" y="-1165"/>
            <a:ext cx="4979463" cy="202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0934804">
            <a:off x="3901392" y="281394"/>
            <a:ext cx="485158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4376226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6950" y="854224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292829B-392D-4967-84B0-4139A53DE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451" y="4083599"/>
            <a:ext cx="2609704" cy="2609704"/>
          </a:xfrm>
          <a:prstGeom prst="rect">
            <a:avLst/>
          </a:prstGeom>
        </p:spPr>
      </p:pic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8C0C41CB-E3C0-4350-A330-4A707B23D4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380147">
            <a:off x="1358676" y="3996713"/>
            <a:ext cx="2369403" cy="2369403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2A5D59B-B0CD-4CDB-991A-8BD8A757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85422">
            <a:off x="8854980" y="2114947"/>
            <a:ext cx="2609704" cy="2609704"/>
          </a:xfrm>
          <a:prstGeom prst="rect">
            <a:avLst/>
          </a:prstGeom>
        </p:spPr>
      </p:pic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239C034F-7BBB-474F-99A5-5E5E1D8DFF9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65569">
            <a:off x="8821205" y="2028061"/>
            <a:ext cx="2369403" cy="2369403"/>
          </a:xfrm>
          <a:ln w="155575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AA2C9C9-ADDF-463C-A756-8AC76B30797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80827">
            <a:off x="3986289" y="5177048"/>
            <a:ext cx="900000" cy="14142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83F73A-FAD9-485B-AEF2-257165EDCA1D}"/>
              </a:ext>
            </a:extLst>
          </p:cNvPr>
          <p:cNvGrpSpPr/>
          <p:nvPr userDrawn="1"/>
        </p:nvGrpSpPr>
        <p:grpSpPr>
          <a:xfrm rot="5118701">
            <a:off x="9533617" y="4909868"/>
            <a:ext cx="1247761" cy="1524602"/>
            <a:chOff x="1186047" y="1003914"/>
            <a:chExt cx="1491263" cy="182213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03443B8-72F6-4DB4-B411-4F48797F7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11229" y="1003914"/>
              <a:ext cx="259200" cy="5832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79A39C7-9531-47B9-9E04-34417B9C16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670429" y="1071784"/>
              <a:ext cx="290763" cy="5436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9C38E06-9300-4CAB-AEDE-51B9D776CC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86047" y="1168984"/>
              <a:ext cx="484663" cy="4464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5CADABB-3A87-4000-8B9E-B8ABE9B81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81204" y="1422044"/>
              <a:ext cx="1096106" cy="14040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F6FE616-E36F-4414-907F-3C950E69BE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37577" y="1505779"/>
              <a:ext cx="867600" cy="1224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8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6E48C54-2BB4-49BD-A261-146616CB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468" y="72980"/>
            <a:ext cx="5116214" cy="2394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E3E08D-783F-43E6-B668-89C1FC2F8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296" y="23142"/>
            <a:ext cx="5062359" cy="21966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223807-CC74-4D48-A03D-E448375EDFC5}"/>
              </a:ext>
            </a:extLst>
          </p:cNvPr>
          <p:cNvSpPr/>
          <p:nvPr userDrawn="1"/>
        </p:nvSpPr>
        <p:spPr>
          <a:xfrm rot="21362878">
            <a:off x="4764732" y="2016837"/>
            <a:ext cx="2997679" cy="455491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EF9453B-EAB5-4A4B-A2DC-2C348E8217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58965">
            <a:off x="1394169" y="3879413"/>
            <a:ext cx="2721110" cy="2721110"/>
          </a:xfrm>
          <a:prstGeom prst="rect">
            <a:avLst/>
          </a:prstGeom>
        </p:spPr>
      </p:pic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A23D036F-A4CB-4633-BB29-736D66F265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239112">
            <a:off x="1344218" y="3772047"/>
            <a:ext cx="2470551" cy="2470551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7868C3-81E2-4A84-B19E-E56B99DDE99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6000" y="6162018"/>
            <a:ext cx="352800" cy="32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C7F-0BBE-4574-9B8C-78B7095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EE29E6-8E44-40CC-BE66-4117F07014F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4519" y="5327449"/>
            <a:ext cx="445091" cy="43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76D187-7644-46ED-86D9-7BEB20B9CB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725" y="6041044"/>
            <a:ext cx="44509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9DBB067-92E7-4677-A519-74B52625B2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725" y="4833083"/>
            <a:ext cx="445091" cy="432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5FCF64-EBFF-42DA-A64E-C4FE4E5AF84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1231" y="5525449"/>
            <a:ext cx="1315382" cy="90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FD84D5-1F0B-4C69-B866-12C2038C89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6885" y="2424375"/>
            <a:ext cx="445091" cy="432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847A2F-5669-4A62-9E97-8056D8FC315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44098" y="5759449"/>
            <a:ext cx="445091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43BB89-2AA0-4902-B85D-FD5AADA34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6662" y="735430"/>
            <a:ext cx="445091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42495-B43C-440B-849D-7E253BF03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690322">
            <a:off x="3991760" y="411856"/>
            <a:ext cx="5026959" cy="1325563"/>
          </a:xfrm>
        </p:spPr>
        <p:txBody>
          <a:bodyPr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5F5171-FFBF-42C5-97E7-F02CA458BD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859562">
            <a:off x="9652226" y="414349"/>
            <a:ext cx="900000" cy="14142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82D76515-C894-48EB-968F-542CB0B2BD2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2225">
            <a:off x="8426272" y="2144080"/>
            <a:ext cx="3195823" cy="3195823"/>
          </a:xfrm>
          <a:prstGeom prst="rect">
            <a:avLst/>
          </a:prstGeom>
        </p:spPr>
      </p:pic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DBCA6335-F45C-4EE3-93EF-BE41903B047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21262372">
            <a:off x="8364532" y="2048358"/>
            <a:ext cx="2901553" cy="2901553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07B72D2-361F-4D62-97D5-BF81DAE410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11045">
            <a:off x="744943" y="663336"/>
            <a:ext cx="2721110" cy="2721110"/>
          </a:xfrm>
          <a:prstGeom prst="rect">
            <a:avLst/>
          </a:prstGeom>
        </p:spPr>
      </p:pic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3B48858-7719-4E65-A7F1-EEE5ACF2276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191192">
            <a:off x="694992" y="555970"/>
            <a:ext cx="2470551" cy="2470551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1F0DCAC4-466C-467A-A4C8-2AF6FACE9E1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21453003">
            <a:off x="4604294" y="1906143"/>
            <a:ext cx="2932858" cy="4396076"/>
          </a:xfrm>
          <a:ln w="133350" cap="sq">
            <a:solidFill>
              <a:schemeClr val="bg1"/>
            </a:solidFill>
            <a:miter lim="800000"/>
          </a:ln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or Drag and</a:t>
            </a:r>
            <a:br>
              <a:rPr lang="en-US" dirty="0"/>
            </a:br>
            <a:r>
              <a:rPr lang="en-US" dirty="0"/>
              <a:t>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70974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4261BA-63E5-419C-9106-257AC3FADBD4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7528F6-745E-479C-8468-1335134C13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F534F-83B0-4771-8F2A-8C8BE22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9530-2369-4B08-A4A6-3BCADDB6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D941-3697-45AD-8E9A-B63D050F9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926" y="6145747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335F233E-435F-4ACE-AA72-BF6F5D1562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9" r:id="rId9"/>
    <p:sldLayoutId id="2147483670" r:id="rId10"/>
    <p:sldLayoutId id="2147483666" r:id="rId11"/>
    <p:sldLayoutId id="2147483667" r:id="rId12"/>
    <p:sldLayoutId id="2147483668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4" r:id="rId20"/>
    <p:sldLayoutId id="2147483678" r:id="rId21"/>
    <p:sldLayoutId id="2147483649" r:id="rId22"/>
    <p:sldLayoutId id="2147483650" r:id="rId23"/>
    <p:sldLayoutId id="2147483651" r:id="rId24"/>
    <p:sldLayoutId id="2147483652" r:id="rId25"/>
    <p:sldLayoutId id="2147483653" r:id="rId26"/>
    <p:sldLayoutId id="2147483654" r:id="rId27"/>
    <p:sldLayoutId id="2147483655" r:id="rId28"/>
    <p:sldLayoutId id="2147483656" r:id="rId29"/>
    <p:sldLayoutId id="2147483657" r:id="rId3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4D5C-0AEC-4826-BADA-011E4568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480CE-A42F-4956-89AF-4E4B97288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PHOTO ALBUM</a:t>
            </a:r>
          </a:p>
        </p:txBody>
      </p:sp>
    </p:spTree>
    <p:extLst>
      <p:ext uri="{BB962C8B-B14F-4D97-AF65-F5344CB8AC3E}">
        <p14:creationId xmlns:p14="http://schemas.microsoft.com/office/powerpoint/2010/main" val="413825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E5D29-5A00-4DEE-A582-1A54EC0A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6A8A06-0A8B-41DA-8AB8-3DC7CA24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3989328" y="272859"/>
            <a:ext cx="4762824" cy="1325563"/>
          </a:xfrm>
        </p:spPr>
        <p:txBody>
          <a:bodyPr/>
          <a:lstStyle/>
          <a:p>
            <a:r>
              <a:rPr lang="en-US" sz="4400" dirty="0"/>
              <a:t>SLIDE TITLE 6</a:t>
            </a:r>
          </a:p>
        </p:txBody>
      </p:sp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DAE1D67A-3935-43C3-9405-988A957253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E91F962E-5C29-432C-A7EA-333CAF0DD0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D56A334C-A1E6-40E5-8EE4-21F0D467A7B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20966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1831C8AB-DB55-4BEC-9F8F-270F43E22B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494667A2-00F8-49B3-885E-3C84EC4C83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AF3EC-B4D8-4C64-9B2B-F5AB118D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A70A3B-B11D-46D3-B033-FC3B713C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7</a:t>
            </a:r>
          </a:p>
        </p:txBody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D183A10-CF9C-4BED-8D50-9DB485CD36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417C564-323F-43CE-8F1D-BEB181E7D4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0130E34A-0459-469A-A4EA-A937F770C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40148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1926D-1E7D-4908-9535-9C74894E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D9E414-B99D-4920-81AF-560AB844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8</a:t>
            </a:r>
          </a:p>
        </p:txBody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99CCCBC6-4B07-4B95-A336-9EEB5BE063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59536E7E-D9F9-4BC1-A433-FEEAD5F160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924A8A37-243A-4508-8165-681CA4F9AAB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940C974C-F29B-4C98-B4AA-17155D3F364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6931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 descr="Picture placeholder">
            <a:extLst>
              <a:ext uri="{FF2B5EF4-FFF2-40B4-BE49-F238E27FC236}">
                <a16:creationId xmlns:a16="http://schemas.microsoft.com/office/drawing/2014/main" id="{B546F7EA-340B-4DD3-95C9-3817D06A0A4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" name="Picture Placeholder 2" descr="Picture placeholder">
            <a:extLst>
              <a:ext uri="{FF2B5EF4-FFF2-40B4-BE49-F238E27FC236}">
                <a16:creationId xmlns:a16="http://schemas.microsoft.com/office/drawing/2014/main" id="{A04B0DFE-B67C-4F73-9585-B202779A946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7F059929-60A0-47D3-9990-900AC4F324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033EEDC5-AA41-4E0D-8FD2-6A69E4F074B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B6FB-C3C2-439C-AF9D-F7FCD71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B78112AD-87E5-49EB-9E4A-FA74DAA04FD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C61086AC-8D3F-4C1C-96BB-B0DB392268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FC61CA5-EFD6-48C7-927E-686BE683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3954380" y="293324"/>
            <a:ext cx="4745040" cy="1325563"/>
          </a:xfrm>
        </p:spPr>
        <p:txBody>
          <a:bodyPr/>
          <a:lstStyle/>
          <a:p>
            <a:r>
              <a:rPr lang="en-US" sz="4400" dirty="0"/>
              <a:t>SLIDE TITLE 9</a:t>
            </a:r>
          </a:p>
        </p:txBody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9E78E1B0-A0D4-4DC4-8F93-B3A8C4500E0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87086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2F53C3FF-1931-4CBC-AA44-10C5221C54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5C19C-D18F-42B1-BC78-24677421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2D2E63E3-047C-411A-91A6-0FAAB12EF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8F053A-54D0-4BE8-B9A8-30FFA753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10</a:t>
            </a:r>
          </a:p>
        </p:txBody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AB674858-6F2E-43DD-87D7-6BCA95CD207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43906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6C9ACC8D-2998-46A4-A066-565684BC440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3122A4F-C9C0-4AA5-AB3D-68CEFB897D0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F459E3EB-83F4-4DD9-BFFC-61B1DA28204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1A188A1-924C-43DA-8AE1-B7EE454617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0893F-98E5-49F0-A6B9-C879463E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F2EA61AF-4EDA-46A4-9754-CD55DEB6EA9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AED8CC4-CB11-43C3-A685-84EE5523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420000">
            <a:off x="3103186" y="880693"/>
            <a:ext cx="5768060" cy="1059256"/>
          </a:xfrm>
        </p:spPr>
        <p:txBody>
          <a:bodyPr/>
          <a:lstStyle/>
          <a:p>
            <a:r>
              <a:rPr lang="en-US" dirty="0"/>
              <a:t>SECTION SLIDE</a:t>
            </a:r>
          </a:p>
        </p:txBody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78F38AA7-E908-483E-BD59-8B30294EC16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28524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125EE6-5F60-4C14-98F0-E296931EA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F8220A05-52E8-40D3-8F10-517683C90F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B9C46-C5AF-4E8C-9592-1733045D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785974-221E-4FE2-A7B1-D7227F6F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11</a:t>
            </a:r>
          </a:p>
        </p:txBody>
      </p:sp>
    </p:spTree>
    <p:extLst>
      <p:ext uri="{BB962C8B-B14F-4D97-AF65-F5344CB8AC3E}">
        <p14:creationId xmlns:p14="http://schemas.microsoft.com/office/powerpoint/2010/main" val="112921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A8C37-6B45-42F9-86F8-606D9094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4A4036-40CD-4928-ADE7-37B35E76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12</a:t>
            </a: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0FA81730-E6C4-4DB7-81E4-6F9DA11FE43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3D4FBF06-00CF-42CE-8B24-1507E1AD90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CDC17F-49D5-4409-AA3F-15CEB94F6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319FFA-394C-4F14-984A-31BAB60260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</p:spTree>
    <p:extLst>
      <p:ext uri="{BB962C8B-B14F-4D97-AF65-F5344CB8AC3E}">
        <p14:creationId xmlns:p14="http://schemas.microsoft.com/office/powerpoint/2010/main" val="274115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E829E-1D4A-4C36-B77B-8C311AD8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40070-B982-4239-B3EA-1E99CECE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3874018" y="281065"/>
            <a:ext cx="4909685" cy="1325563"/>
          </a:xfrm>
        </p:spPr>
        <p:txBody>
          <a:bodyPr/>
          <a:lstStyle/>
          <a:p>
            <a:r>
              <a:rPr lang="en-US" sz="4400" dirty="0"/>
              <a:t>SLIDE TITLE 13</a:t>
            </a:r>
          </a:p>
        </p:txBody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E369725D-518C-4C14-95BB-61111FB40A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1D28C678-9878-4FA6-8A38-0661205AC4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C53999C5-2B0C-460E-AF71-CFCAB8DC3E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E40C32D1-7B35-4E82-95F7-0C809C8688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11141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1CD3DEA9-8A3E-488D-AAAB-9CDCE7F6F3D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C8782-6E18-405C-ACBD-C37E0177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08ECF-071C-448C-91C1-E10CBB81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14</a:t>
            </a:r>
          </a:p>
        </p:txBody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B43C12ED-BE98-41F5-93A3-8F71592D73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CE2952E-D8D0-457F-8429-C6DFD06BC68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746E2CEB-FDE5-439C-89E2-FF4212F3C5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5076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F8D3-C75D-4117-87BF-D9E7413B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CEF4-0F63-4CE9-8730-55147E758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Subtitle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795AB-9EB8-41E3-9C91-8DFE683A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23EFCD-7182-4D5A-B4BF-279D1A5704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318953-D95F-4C41-8A5A-89D5ACC56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D4401-6D51-4362-B71D-35C280EB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09A33-0766-431B-8CBB-D725AF1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15</a:t>
            </a: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2DCD274B-BEF9-4461-AA1F-E8DC507F17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AF87CD2B-AB4F-43FA-AC53-7552F0AC85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9832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3A5999-D28D-420D-A70F-D546D03A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33B844-65DF-459B-A82E-2BB5B223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16</a:t>
            </a:r>
          </a:p>
        </p:txBody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F40BBED7-C5BC-4EFB-AC36-C40EA90FD3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B7CD6B1F-EF63-4A63-8A0D-35FA24C8D0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E7D779EA-BF86-4330-A962-F02B1C83E6A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C1295D7B-0315-4F5B-A166-CE42E0A5343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7703C0FE-2493-4934-94DF-63575B071B5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EEFE9859-6FC4-454E-8384-793648E508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47D478B7-F280-4DB7-A28C-760FB9674EA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C8247B9-7AA1-4939-B0DE-B34C8BF4FD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289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irl blowing bubbles">
            <a:extLst>
              <a:ext uri="{FF2B5EF4-FFF2-40B4-BE49-F238E27FC236}">
                <a16:creationId xmlns:a16="http://schemas.microsoft.com/office/drawing/2014/main" id="{EF19F8A6-39A8-4C4E-8243-2B501988B6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7A8103-1FA3-405F-92B9-2EC7C575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286C-BC65-4DBE-A9B3-5FE6FC7B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818DC-658A-4167-B3C0-DEA51454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3CD84-1031-449C-BDDB-6DDBBF070B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824946-42CE-45AD-948E-A50E6DEC73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59EB9-EF75-444B-B83B-F7A8D116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1BFEB84C-666C-47A4-8CCA-2A6F37BEF9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39495F09-2DAB-434A-B257-8930DDCE06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270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7ED1B-C649-40AD-8284-B9B5BD6C4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EFF60-22B8-4621-82C2-F470B21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916298">
            <a:off x="2131434" y="2507858"/>
            <a:ext cx="3095516" cy="1650075"/>
          </a:xfrm>
        </p:spPr>
        <p:txBody>
          <a:bodyPr/>
          <a:lstStyle/>
          <a:p>
            <a:r>
              <a:rPr lang="en-US" dirty="0"/>
              <a:t>SLIDE</a:t>
            </a:r>
            <a:br>
              <a:rPr lang="en-US" dirty="0"/>
            </a:br>
            <a:r>
              <a:rPr lang="en-US" dirty="0"/>
              <a:t>TITLE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4289-4677-4613-ACFB-1E4C972907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73F3-9F88-4BC0-8240-31884596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D47-C2D0-4DEB-B489-4EC5BA97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4804">
            <a:off x="4116232" y="262632"/>
            <a:ext cx="4665811" cy="1325563"/>
          </a:xfrm>
        </p:spPr>
        <p:txBody>
          <a:bodyPr/>
          <a:lstStyle/>
          <a:p>
            <a:r>
              <a:rPr lang="en-US" sz="4400" dirty="0"/>
              <a:t>SLIDE TITLE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BA39-EDFE-4C24-BD0C-B606B1C4B3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40A8E-1ACA-41F7-8D77-17BFCFF34C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560A3-B5D0-4B43-A1A6-1794439EC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DB6973-70CB-4CC9-8A0B-B73AAA2DD8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7624D-B3EC-4458-AAC9-E3B03EA3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BF79-EC0B-46F8-8BF1-D07A17D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07CA4-32D2-4AFC-A31A-5CB34267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690322">
            <a:off x="4067174" y="387087"/>
            <a:ext cx="4632762" cy="1325563"/>
          </a:xfrm>
        </p:spPr>
        <p:txBody>
          <a:bodyPr/>
          <a:lstStyle/>
          <a:p>
            <a:r>
              <a:rPr lang="en-US" sz="4400" dirty="0"/>
              <a:t>SLIDE TITLE 3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DB7AC5A3-E52C-4EEF-BB22-8904AB8318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2D18817-7B04-48CD-AC3F-7D3F0DFB3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CB61210C-3A69-4F75-B86D-7C8D3E9582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86387-AF05-4735-8DEC-B239DF1B1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 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22D652-7C79-4DD4-8924-663D6DD203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Subtitle 02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CD4E0D-8009-4DC0-9DCC-D2ED6FDCBD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Subtitle 03</a:t>
            </a:r>
          </a:p>
        </p:txBody>
      </p:sp>
    </p:spTree>
    <p:extLst>
      <p:ext uri="{BB962C8B-B14F-4D97-AF65-F5344CB8AC3E}">
        <p14:creationId xmlns:p14="http://schemas.microsoft.com/office/powerpoint/2010/main" val="21812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A02D79B6-A090-4910-8601-09EB506ABD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60B1946-1A9B-4E47-9517-3A77EDD70D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1624-E691-4B08-9FF8-D4228ED3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9F9CA8-4550-4345-8B1A-28028E0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4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F3C4105-E26A-4046-B972-CE724EB728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E7D18786-AB13-49C0-9E45-4C05820F61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25594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AE4AD855-8BBF-4BA2-93CC-5B213668CA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34901-682B-4BB1-A399-44F6764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E3E5-0223-4853-9C86-64C7A4ED7B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E6BAD-4BA0-4C0A-8669-BB351C66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SLIDE TITLE 5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06DA6E64-94F8-4924-B8A7-24076581E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A919A8B4-BA00-4D62-8AE5-37119B7AAE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EDAC22D7-C72D-4FA6-9A59-9562A061E6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71800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FFF700"/>
      </a:dk2>
      <a:lt2>
        <a:srgbClr val="DD0204"/>
      </a:lt2>
      <a:accent1>
        <a:srgbClr val="F7931E"/>
      </a:accent1>
      <a:accent2>
        <a:srgbClr val="8CC63F"/>
      </a:accent2>
      <a:accent3>
        <a:srgbClr val="0071BC"/>
      </a:accent3>
      <a:accent4>
        <a:srgbClr val="954F72"/>
      </a:accent4>
      <a:accent5>
        <a:srgbClr val="EB45EB"/>
      </a:accent5>
      <a:accent6>
        <a:srgbClr val="27CD96"/>
      </a:accent6>
      <a:hlink>
        <a:srgbClr val="000000"/>
      </a:hlink>
      <a:folHlink>
        <a:srgbClr val="000000"/>
      </a:folHlink>
    </a:clrScheme>
    <a:fontScheme name="Custom 35">
      <a:majorFont>
        <a:latin typeface="Gill Sans MT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ty Photo Album - MO -v3" id="{8B307FDB-2BA5-4D52-A1B3-1628B8F3ACDC}" vid="{062B8D35-A3DB-49BE-A371-93E4E73F3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D59244-C879-4ACB-9278-C7BF3B0665A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3F7B0E49-CF19-4CB8-93B9-82222932D9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2EA9C-0A02-4F4B-91AD-29D0CB9BB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Party photo album</Template>
  <TotalTime>0</TotalTime>
  <Words>294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Gill Sans MT</vt:lpstr>
      <vt:lpstr>Office Theme</vt:lpstr>
      <vt:lpstr>PARTY</vt:lpstr>
      <vt:lpstr>SECTION TITLE</vt:lpstr>
      <vt:lpstr>SLIDE TITLE</vt:lpstr>
      <vt:lpstr>SLIDE TITLE</vt:lpstr>
      <vt:lpstr>SLIDE TITLE I</vt:lpstr>
      <vt:lpstr>SLIDE TITLE 2</vt:lpstr>
      <vt:lpstr>SLIDE TITLE 3</vt:lpstr>
      <vt:lpstr>SLIDE TITLE 4</vt:lpstr>
      <vt:lpstr>SLIDE TITLE 5</vt:lpstr>
      <vt:lpstr>SLIDE TITLE 6</vt:lpstr>
      <vt:lpstr>SLIDE TITLE 7</vt:lpstr>
      <vt:lpstr>SLIDE TITLE 8</vt:lpstr>
      <vt:lpstr>SLIDE TITLE 9</vt:lpstr>
      <vt:lpstr>SLIDE TITLE 10</vt:lpstr>
      <vt:lpstr>SECTION SLIDE</vt:lpstr>
      <vt:lpstr>SLIDE TITLE 11</vt:lpstr>
      <vt:lpstr>SLIDE TITLE 12</vt:lpstr>
      <vt:lpstr>SLIDE TITLE 13</vt:lpstr>
      <vt:lpstr>SLIDE TITLE 14</vt:lpstr>
      <vt:lpstr>SLIDE TITLE 15</vt:lpstr>
      <vt:lpstr>SLIDE TITLE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2022-08-13T13:51:58Z</dcterms:created>
  <dcterms:modified xsi:type="dcterms:W3CDTF">2022-08-13T13:52:34Z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