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Interoperability (JS Interop)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9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JS Interop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JavaScript functions from </a:t>
            </a:r>
            <a:r>
              <a:rPr lang="en-US" dirty="0" err="1"/>
              <a:t>Blazor</a:t>
            </a:r>
            <a:r>
              <a:rPr lang="en-US" dirty="0"/>
              <a:t>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02088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JavaScript from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/>
              <a:t>IJSRuntime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894" y="2528331"/>
            <a:ext cx="6918960" cy="293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</a:t>
            </a:r>
            <a:r>
              <a:rPr lang="en-US" dirty="0" err="1" smtClean="0"/>
              <a:t>blazor</a:t>
            </a:r>
            <a:r>
              <a:rPr lang="en-US" dirty="0" smtClean="0"/>
              <a:t> fun from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invoke </a:t>
            </a:r>
            <a:r>
              <a:rPr lang="en-US" dirty="0" err="1"/>
              <a:t>Blazor</a:t>
            </a:r>
            <a:r>
              <a:rPr lang="en-US" dirty="0"/>
              <a:t> methods from JavaScript. This allows JavaScript code to call methods defined in your </a:t>
            </a:r>
            <a:r>
              <a:rPr lang="en-US" dirty="0" err="1"/>
              <a:t>Blazor</a:t>
            </a:r>
            <a:r>
              <a:rPr lang="en-US" dirty="0"/>
              <a:t> components or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HINTS :</a:t>
            </a:r>
          </a:p>
          <a:p>
            <a:r>
              <a:rPr lang="en-US" dirty="0" smtClean="0"/>
              <a:t>Register </a:t>
            </a:r>
            <a:r>
              <a:rPr lang="en-US" dirty="0"/>
              <a:t>the .NET method that can be called from </a:t>
            </a:r>
            <a:r>
              <a:rPr lang="en-US" dirty="0" smtClean="0"/>
              <a:t>JavaScript</a:t>
            </a:r>
          </a:p>
          <a:p>
            <a:r>
              <a:rPr lang="en-US" dirty="0" err="1"/>
              <a:t>JSRuntime.InvokeVoidAsync</a:t>
            </a:r>
            <a:r>
              <a:rPr lang="en-US" dirty="0"/>
              <a:t>("</a:t>
            </a:r>
            <a:r>
              <a:rPr lang="en-US" dirty="0" err="1"/>
              <a:t>registerDotNetObject</a:t>
            </a:r>
            <a:r>
              <a:rPr lang="en-US" dirty="0"/>
              <a:t>", </a:t>
            </a:r>
            <a:r>
              <a:rPr lang="en-US" dirty="0" err="1"/>
              <a:t>DotNetObjectReference.Create</a:t>
            </a:r>
            <a:r>
              <a:rPr lang="en-US" dirty="0"/>
              <a:t>(this</a:t>
            </a:r>
            <a:r>
              <a:rPr lang="en-US" dirty="0" smtClean="0"/>
              <a:t>));</a:t>
            </a:r>
          </a:p>
          <a:p>
            <a:r>
              <a:rPr lang="en-US" dirty="0"/>
              <a:t>[</a:t>
            </a:r>
            <a:r>
              <a:rPr lang="en-US" dirty="0" err="1"/>
              <a:t>JSInvokable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502568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</TotalTime>
  <Words>75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JavaScript Interoperability (JS Interop)</vt:lpstr>
      <vt:lpstr>Introduction to JS Interop</vt:lpstr>
      <vt:lpstr>Calling JavaScript from Blazor</vt:lpstr>
      <vt:lpstr>Calling blazor fun from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Interoperability (JS Interop)</dc:title>
  <dc:creator>Muhammad Akhlas</dc:creator>
  <cp:lastModifiedBy>Muhammad Akhlas</cp:lastModifiedBy>
  <cp:revision>4</cp:revision>
  <dcterms:created xsi:type="dcterms:W3CDTF">2024-08-28T14:06:28Z</dcterms:created>
  <dcterms:modified xsi:type="dcterms:W3CDTF">2024-08-28T14:12:26Z</dcterms:modified>
</cp:coreProperties>
</file>