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Blazor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is a framework for building interactive web UIs using C# instead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30495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Component-based architecture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Runs on </a:t>
            </a:r>
            <a:r>
              <a:rPr lang="en-US" altLang="en-US" dirty="0" err="1">
                <a:latin typeface="Arial" panose="020B0604020202020204" pitchFamily="34" charset="0"/>
              </a:rPr>
              <a:t>WebAssembly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Blazor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WebAssembly</a:t>
            </a:r>
            <a:r>
              <a:rPr lang="en-US" altLang="en-US" dirty="0">
                <a:latin typeface="Arial" panose="020B0604020202020204" pitchFamily="34" charset="0"/>
              </a:rPr>
              <a:t>) or on the server (</a:t>
            </a:r>
            <a:r>
              <a:rPr lang="en-US" altLang="en-US" dirty="0" err="1">
                <a:latin typeface="Arial" panose="020B0604020202020204" pitchFamily="34" charset="0"/>
              </a:rPr>
              <a:t>Blazor</a:t>
            </a:r>
            <a:r>
              <a:rPr lang="en-US" altLang="en-US" dirty="0">
                <a:latin typeface="Arial" panose="020B0604020202020204" pitchFamily="34" charset="0"/>
              </a:rPr>
              <a:t> Server)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5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Full-stack development with C</a:t>
            </a:r>
            <a:r>
              <a:rPr lang="en-US" dirty="0" smtClean="0"/>
              <a:t>#</a:t>
            </a:r>
          </a:p>
          <a:p>
            <a:r>
              <a:rPr lang="en-US" dirty="0" smtClean="0"/>
              <a:t>Strong </a:t>
            </a:r>
            <a:r>
              <a:rPr lang="en-US" dirty="0"/>
              <a:t>integration with .NET ecosystem</a:t>
            </a:r>
          </a:p>
        </p:txBody>
      </p:sp>
    </p:spTree>
    <p:extLst>
      <p:ext uri="{BB962C8B-B14F-4D97-AF65-F5344CB8AC3E}">
        <p14:creationId xmlns:p14="http://schemas.microsoft.com/office/powerpoint/2010/main" val="188521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Hosting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Blazor</a:t>
            </a:r>
            <a:r>
              <a:rPr lang="en-US" b="1" dirty="0"/>
              <a:t> </a:t>
            </a:r>
            <a:r>
              <a:rPr lang="en-US" b="1" dirty="0" err="1"/>
              <a:t>WebAssembly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Runs </a:t>
            </a:r>
            <a:r>
              <a:rPr lang="en-US" dirty="0"/>
              <a:t>in the browser using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Client-side execution</a:t>
            </a:r>
          </a:p>
          <a:p>
            <a:r>
              <a:rPr lang="en-US" dirty="0"/>
              <a:t>Pros: Offline support, no server load</a:t>
            </a:r>
          </a:p>
          <a:p>
            <a:r>
              <a:rPr lang="en-US" dirty="0"/>
              <a:t>Cons: Larger download size, slower initial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Hosting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Blazor</a:t>
            </a:r>
            <a:r>
              <a:rPr lang="en-US" b="1" dirty="0"/>
              <a:t> Server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/>
              <a:t>the server and uses </a:t>
            </a:r>
            <a:r>
              <a:rPr lang="en-US" dirty="0" err="1"/>
              <a:t>SignalR</a:t>
            </a:r>
            <a:r>
              <a:rPr lang="en-US" dirty="0"/>
              <a:t> for communication</a:t>
            </a:r>
          </a:p>
          <a:p>
            <a:r>
              <a:rPr lang="en-US" dirty="0" smtClean="0"/>
              <a:t>Server-side </a:t>
            </a:r>
            <a:r>
              <a:rPr lang="en-US" dirty="0"/>
              <a:t>execution</a:t>
            </a:r>
          </a:p>
          <a:p>
            <a:r>
              <a:rPr lang="en-US" dirty="0"/>
              <a:t>Pros: Smaller download size, faster initial load</a:t>
            </a:r>
          </a:p>
          <a:p>
            <a:r>
              <a:rPr lang="en-US" dirty="0"/>
              <a:t>Cons: Requires constant connection, server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6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or </a:t>
            </a:r>
            <a:r>
              <a:rPr lang="en-US" dirty="0" smtClean="0"/>
              <a:t>later</a:t>
            </a:r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SDK</a:t>
            </a:r>
          </a:p>
          <a:p>
            <a:r>
              <a:rPr lang="en-US" dirty="0"/>
              <a:t>Open Visual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Create </a:t>
            </a:r>
            <a:r>
              <a:rPr lang="en-US" dirty="0"/>
              <a:t>a new </a:t>
            </a:r>
            <a:r>
              <a:rPr lang="en-US" dirty="0" err="1"/>
              <a:t>Blazor</a:t>
            </a:r>
            <a:r>
              <a:rPr lang="en-US" dirty="0"/>
              <a:t> App (select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or </a:t>
            </a:r>
            <a:r>
              <a:rPr lang="en-US" dirty="0" err="1"/>
              <a:t>Blazor</a:t>
            </a:r>
            <a:r>
              <a:rPr lang="en-US" dirty="0"/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2043041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</TotalTime>
  <Words>150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Microsoft Blazor</vt:lpstr>
      <vt:lpstr>What is Blazor?</vt:lpstr>
      <vt:lpstr>Key Features:</vt:lpstr>
      <vt:lpstr>Benefits:</vt:lpstr>
      <vt:lpstr>Blazor Hosting Models</vt:lpstr>
      <vt:lpstr>Blazor Hosting Models</vt:lpstr>
      <vt:lpstr>Getting Started with Blazor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Blazor</dc:title>
  <dc:creator>Muhammad Akhlas</dc:creator>
  <cp:lastModifiedBy>Muhammad Akhlas</cp:lastModifiedBy>
  <cp:revision>4</cp:revision>
  <dcterms:created xsi:type="dcterms:W3CDTF">2024-08-28T12:45:35Z</dcterms:created>
  <dcterms:modified xsi:type="dcterms:W3CDTF">2024-08-28T12:53:23Z</dcterms:modified>
</cp:coreProperties>
</file>