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Topics and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Techniques</a:t>
            </a:r>
          </a:p>
          <a:p>
            <a:r>
              <a:rPr lang="en-US" dirty="0" smtClean="0"/>
              <a:t>Lazy </a:t>
            </a:r>
            <a:r>
              <a:rPr lang="en-US" dirty="0"/>
              <a:t>loading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Efficient </a:t>
            </a:r>
            <a:r>
              <a:rPr lang="en-US" dirty="0"/>
              <a:t>state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Minimize </a:t>
            </a:r>
            <a:r>
              <a:rPr lang="en-US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41792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ASP.NET Core </a:t>
            </a:r>
            <a:r>
              <a:rPr lang="en-US" dirty="0" smtClean="0"/>
              <a:t>Identity</a:t>
            </a:r>
          </a:p>
          <a:p>
            <a:r>
              <a:rPr lang="en-US" dirty="0"/>
              <a:t>Protect against XSS and CSRF</a:t>
            </a:r>
          </a:p>
        </p:txBody>
      </p:sp>
    </p:spTree>
    <p:extLst>
      <p:ext uri="{BB962C8B-B14F-4D97-AF65-F5344CB8AC3E}">
        <p14:creationId xmlns:p14="http://schemas.microsoft.com/office/powerpoint/2010/main" val="37853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Blazor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Deployment </a:t>
            </a:r>
            <a:r>
              <a:rPr lang="en-US" b="1" dirty="0" err="1"/>
              <a:t>Options:</a:t>
            </a:r>
            <a:r>
              <a:rPr lang="en-US" dirty="0" err="1"/>
              <a:t>Azure</a:t>
            </a:r>
            <a:r>
              <a:rPr lang="en-US" dirty="0"/>
              <a:t>, IIS, static file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08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39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Advanced Topics and Deployment</vt:lpstr>
      <vt:lpstr>Performance Optimization</vt:lpstr>
      <vt:lpstr>Security Best Practices</vt:lpstr>
      <vt:lpstr>Deploying Blazor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and Deployment</dc:title>
  <dc:creator>Muhammad Akhlas</dc:creator>
  <cp:lastModifiedBy>Muhammad Akhlas</cp:lastModifiedBy>
  <cp:revision>1</cp:revision>
  <dcterms:created xsi:type="dcterms:W3CDTF">2024-08-28T14:44:39Z</dcterms:created>
  <dcterms:modified xsi:type="dcterms:W3CDTF">2024-08-28T14:47:01Z</dcterms:modified>
</cp:coreProperties>
</file>