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-Components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UI elements in </a:t>
            </a:r>
            <a:r>
              <a:rPr lang="en-US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Rendering</a:t>
            </a:r>
          </a:p>
          <a:p>
            <a:r>
              <a:rPr lang="en-US" dirty="0" smtClean="0"/>
              <a:t>Disposal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Component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 </a:t>
            </a:r>
            <a:r>
              <a:rPr lang="en-US" dirty="0"/>
              <a:t>{ private string message = "Hello from </a:t>
            </a:r>
            <a:r>
              <a:rPr lang="en-US" dirty="0" err="1"/>
              <a:t>MyComponent</a:t>
            </a:r>
            <a:r>
              <a:rPr lang="en-US" dirty="0"/>
              <a:t>!"; }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h3&gt;@message&lt;/h3&gt;</a:t>
            </a:r>
          </a:p>
        </p:txBody>
      </p:sp>
    </p:spTree>
    <p:extLst>
      <p:ext uri="{BB962C8B-B14F-4D97-AF65-F5344CB8AC3E}">
        <p14:creationId xmlns:p14="http://schemas.microsoft.com/office/powerpoint/2010/main" val="39452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  <a:r>
              <a:rPr lang="en-US" dirty="0" smtClean="0"/>
              <a:t>:</a:t>
            </a:r>
          </a:p>
          <a:p>
            <a:r>
              <a:rPr lang="en-US" dirty="0"/>
              <a:t>Use [Parameter] </a:t>
            </a:r>
            <a:r>
              <a:rPr lang="en-US" dirty="0" smtClean="0"/>
              <a:t>attribute</a:t>
            </a:r>
          </a:p>
          <a:p>
            <a:r>
              <a:rPr lang="en-US" dirty="0"/>
              <a:t>@code {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Parameter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public string Greeting { get; set;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h3&gt;@Greeting&lt;/h3&gt;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[Parameter]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@code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count = 0; 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/>
              <a:t>void </a:t>
            </a:r>
            <a:r>
              <a:rPr lang="en-US" dirty="0" err="1"/>
              <a:t>IncrementCount</a:t>
            </a:r>
            <a:r>
              <a:rPr lang="en-US" dirty="0"/>
              <a:t>() { </a:t>
            </a:r>
            <a:endParaRPr lang="en-US" dirty="0" smtClean="0"/>
          </a:p>
          <a:p>
            <a:r>
              <a:rPr lang="en-US" dirty="0" smtClean="0"/>
              <a:t>count</a:t>
            </a:r>
            <a:r>
              <a:rPr lang="en-US" dirty="0"/>
              <a:t>++;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</a:t>
            </a:r>
            <a:r>
              <a:rPr lang="en-US" dirty="0"/>
              <a:t>button @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IncrementCount</a:t>
            </a:r>
            <a:r>
              <a:rPr lang="en-US" dirty="0"/>
              <a:t>"&gt;Click me&lt;/button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&lt;p&gt;Current count: @count&lt;/p&gt;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1144470"/>
            <a:ext cx="309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cap="none" dirty="0">
                <a:latin typeface="Arial" panose="020B0604020202020204" pitchFamily="34" charset="0"/>
              </a:rPr>
              <a:t>Build a Counter Component: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7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Routing and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Routing in </a:t>
            </a:r>
            <a:r>
              <a:rPr lang="en-US" dirty="0" err="1" smtClean="0"/>
              <a:t>Blazor</a:t>
            </a:r>
            <a:endParaRPr lang="en-US" dirty="0" smtClean="0"/>
          </a:p>
          <a:p>
            <a:r>
              <a:rPr lang="en-US" dirty="0"/>
              <a:t>Define routes using @page </a:t>
            </a:r>
            <a:r>
              <a:rPr lang="en-US" dirty="0" smtClean="0"/>
              <a:t>directive</a:t>
            </a:r>
          </a:p>
          <a:p>
            <a:r>
              <a:rPr lang="en-US" dirty="0"/>
              <a:t>Navigation with </a:t>
            </a:r>
            <a:r>
              <a:rPr lang="en-US" dirty="0" err="1" smtClean="0"/>
              <a:t>NavigationManager</a:t>
            </a:r>
            <a:endParaRPr lang="en-US" dirty="0" smtClean="0"/>
          </a:p>
          <a:p>
            <a:r>
              <a:rPr lang="en-US" dirty="0"/>
              <a:t>Use </a:t>
            </a:r>
            <a:r>
              <a:rPr lang="en-US" dirty="0" err="1"/>
              <a:t>NavigationManager.NavigateTo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@inject </a:t>
            </a:r>
            <a:r>
              <a:rPr lang="en-US" dirty="0" err="1"/>
              <a:t>NavigationManager</a:t>
            </a:r>
            <a:r>
              <a:rPr lang="en-US" dirty="0"/>
              <a:t> </a:t>
            </a:r>
            <a:r>
              <a:rPr lang="en-US" dirty="0" smtClean="0"/>
              <a:t>Navigation</a:t>
            </a:r>
          </a:p>
          <a:p>
            <a:r>
              <a:rPr lang="en-US" dirty="0" smtClean="0"/>
              <a:t>&lt;</a:t>
            </a:r>
            <a:r>
              <a:rPr lang="en-US" dirty="0"/>
              <a:t>button @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NavigateToPage</a:t>
            </a:r>
            <a:r>
              <a:rPr lang="en-US" dirty="0"/>
              <a:t>"&gt;Go to Page&lt;/button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@</a:t>
            </a:r>
            <a:r>
              <a:rPr lang="en-US" dirty="0"/>
              <a:t>code {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private void </a:t>
            </a:r>
            <a:r>
              <a:rPr lang="en-US" dirty="0" err="1"/>
              <a:t>NavigateToPage</a:t>
            </a:r>
            <a:r>
              <a:rPr lang="en-US" dirty="0"/>
              <a:t>()    </a:t>
            </a:r>
            <a:endParaRPr lang="en-US" dirty="0" smtClean="0"/>
          </a:p>
          <a:p>
            <a:r>
              <a:rPr lang="en-US" dirty="0" smtClean="0"/>
              <a:t> {        </a:t>
            </a:r>
            <a:r>
              <a:rPr lang="en-US" dirty="0" err="1"/>
              <a:t>Navigation.NavigateTo</a:t>
            </a:r>
            <a:r>
              <a:rPr lang="en-US" dirty="0"/>
              <a:t>("/</a:t>
            </a:r>
            <a:r>
              <a:rPr lang="en-US" dirty="0" err="1"/>
              <a:t>somepage</a:t>
            </a:r>
            <a:r>
              <a:rPr lang="en-US" dirty="0"/>
              <a:t>");   </a:t>
            </a:r>
            <a:endParaRPr lang="en-US" dirty="0" smtClean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 smtClean="0"/>
              <a:t>Guards</a:t>
            </a:r>
          </a:p>
          <a:p>
            <a:r>
              <a:rPr lang="en-US" dirty="0"/>
              <a:t>@page "/</a:t>
            </a:r>
            <a:r>
              <a:rPr lang="en-US" dirty="0" smtClean="0"/>
              <a:t>admin“</a:t>
            </a:r>
          </a:p>
          <a:p>
            <a:r>
              <a:rPr lang="en-US" dirty="0" smtClean="0"/>
              <a:t> </a:t>
            </a:r>
            <a:r>
              <a:rPr lang="en-US" dirty="0"/>
              <a:t>@attribute [Authorize]</a:t>
            </a:r>
          </a:p>
        </p:txBody>
      </p:sp>
    </p:spTree>
    <p:extLst>
      <p:ext uri="{BB962C8B-B14F-4D97-AF65-F5344CB8AC3E}">
        <p14:creationId xmlns:p14="http://schemas.microsoft.com/office/powerpoint/2010/main" val="1018489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</TotalTime>
  <Words>196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Gill Sans MT</vt:lpstr>
      <vt:lpstr>Gallery</vt:lpstr>
      <vt:lpstr>Blazor-Components</vt:lpstr>
      <vt:lpstr>Blazor Components</vt:lpstr>
      <vt:lpstr>Component Lifecycle:</vt:lpstr>
      <vt:lpstr>Creating and Using Components</vt:lpstr>
      <vt:lpstr>Component Parameters</vt:lpstr>
      <vt:lpstr>Build a Counter Component:</vt:lpstr>
      <vt:lpstr>Blazor Routing and Navigation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Blazor-Components</dc:title>
  <dc:creator>Muhammad Akhlas</dc:creator>
  <cp:lastModifiedBy>Muhammad Akhlas</cp:lastModifiedBy>
  <cp:revision>6</cp:revision>
  <dcterms:created xsi:type="dcterms:W3CDTF">2024-08-28T12:53:57Z</dcterms:created>
  <dcterms:modified xsi:type="dcterms:W3CDTF">2024-08-28T13:53:43Z</dcterms:modified>
</cp:coreProperties>
</file>