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Consuming .NET Core APIs in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consume APIs in </a:t>
            </a:r>
            <a:r>
              <a:rPr lang="en-US" dirty="0" err="1"/>
              <a:t>Blazor</a:t>
            </a:r>
            <a:r>
              <a:rPr lang="en-US" dirty="0" smtClean="0"/>
              <a:t>?</a:t>
            </a:r>
          </a:p>
          <a:p>
            <a:r>
              <a:rPr lang="en-US" dirty="0"/>
              <a:t>Consuming APIs is essential for integrating external data and services into your </a:t>
            </a:r>
            <a:r>
              <a:rPr lang="en-US" dirty="0" err="1"/>
              <a:t>Blazor</a:t>
            </a:r>
            <a:r>
              <a:rPr lang="en-US" dirty="0"/>
              <a:t> app.</a:t>
            </a:r>
          </a:p>
        </p:txBody>
      </p:sp>
    </p:spTree>
    <p:extLst>
      <p:ext uri="{BB962C8B-B14F-4D97-AF65-F5344CB8AC3E}">
        <p14:creationId xmlns:p14="http://schemas.microsoft.com/office/powerpoint/2010/main" val="364190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583" y="2016125"/>
            <a:ext cx="320915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7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233" y="2884517"/>
            <a:ext cx="5146524" cy="1037835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51579" y="1144470"/>
            <a:ext cx="2877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lang="en-US" altLang="en-US" sz="1800" cap="none" dirty="0" err="1">
                <a:latin typeface="Arial" panose="020B0604020202020204" pitchFamily="34" charset="0"/>
              </a:rPr>
              <a:t>HttpClient</a:t>
            </a:r>
            <a:r>
              <a:rPr lang="en-US" altLang="en-US" sz="1800" cap="none" dirty="0">
                <a:latin typeface="Arial" panose="020B0604020202020204" pitchFamily="34" charset="0"/>
              </a:rPr>
              <a:t> in </a:t>
            </a:r>
            <a:r>
              <a:rPr lang="en-US" altLang="en-US" sz="1800" cap="none" dirty="0" err="1">
                <a:latin typeface="Arial" panose="020B0604020202020204" pitchFamily="34" charset="0"/>
              </a:rPr>
              <a:t>Blazor</a:t>
            </a:r>
            <a:r>
              <a:rPr lang="en-US" altLang="en-US" sz="1800" cap="none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2793" y="2044931"/>
            <a:ext cx="7205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HttpClient</a:t>
            </a:r>
            <a:r>
              <a:rPr lang="en-US" dirty="0"/>
              <a:t> is used for making HTTP requests in </a:t>
            </a:r>
            <a:r>
              <a:rPr lang="en-US" dirty="0" err="1"/>
              <a:t>Blazor</a:t>
            </a:r>
            <a:r>
              <a:rPr lang="en-US" dirty="0" smtClean="0"/>
              <a:t>.</a:t>
            </a:r>
          </a:p>
          <a:p>
            <a:r>
              <a:rPr lang="en-US" dirty="0" err="1"/>
              <a:t>Program.cs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API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response = await _</a:t>
            </a:r>
            <a:r>
              <a:rPr lang="en-US" dirty="0" err="1"/>
              <a:t>httpClient.GetAsync</a:t>
            </a:r>
            <a:r>
              <a:rPr lang="en-US" dirty="0"/>
              <a:t>("</a:t>
            </a:r>
            <a:r>
              <a:rPr lang="en-US" dirty="0" err="1"/>
              <a:t>api</a:t>
            </a:r>
            <a:r>
              <a:rPr lang="en-US" dirty="0"/>
              <a:t>/products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products = await </a:t>
            </a:r>
            <a:r>
              <a:rPr lang="en-US" dirty="0" err="1"/>
              <a:t>response.Content.ReadFromJsonAsync</a:t>
            </a:r>
            <a:r>
              <a:rPr lang="en-US" dirty="0"/>
              <a:t>&lt;List&lt;Product&gt;&gt;();</a:t>
            </a:r>
          </a:p>
        </p:txBody>
      </p:sp>
    </p:spTree>
    <p:extLst>
      <p:ext uri="{BB962C8B-B14F-4D97-AF65-F5344CB8AC3E}">
        <p14:creationId xmlns:p14="http://schemas.microsoft.com/office/powerpoint/2010/main" val="166840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newProduct</a:t>
            </a:r>
            <a:r>
              <a:rPr lang="en-US" dirty="0"/>
              <a:t> = new Product { Name = "Tablet", Price = 399.99M }; 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response = await _</a:t>
            </a:r>
            <a:r>
              <a:rPr lang="en-US" dirty="0" err="1"/>
              <a:t>httpClient.PostAsJsonAsync</a:t>
            </a:r>
            <a:r>
              <a:rPr lang="en-US" dirty="0"/>
              <a:t>("</a:t>
            </a:r>
            <a:r>
              <a:rPr lang="en-US" dirty="0" err="1"/>
              <a:t>api</a:t>
            </a:r>
            <a:r>
              <a:rPr lang="en-US" dirty="0"/>
              <a:t>/products", </a:t>
            </a:r>
            <a:r>
              <a:rPr lang="en-US" dirty="0" err="1"/>
              <a:t>newProduct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07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and Response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(!</a:t>
            </a:r>
            <a:r>
              <a:rPr lang="en-US" dirty="0" err="1"/>
              <a:t>response.IsSuccessStatusCode</a:t>
            </a:r>
            <a:r>
              <a:rPr lang="en-US" dirty="0"/>
              <a:t>) { // Handle error response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errorMessage</a:t>
            </a:r>
            <a:r>
              <a:rPr lang="en-US" dirty="0"/>
              <a:t> = await </a:t>
            </a:r>
            <a:r>
              <a:rPr lang="en-US" dirty="0" err="1"/>
              <a:t>response.Content.ReadAsStringAsync</a:t>
            </a:r>
            <a:r>
              <a:rPr lang="en-US" dirty="0"/>
              <a:t>(); // Display or log the error }</a:t>
            </a:r>
          </a:p>
        </p:txBody>
      </p:sp>
    </p:spTree>
    <p:extLst>
      <p:ext uri="{BB962C8B-B14F-4D97-AF65-F5344CB8AC3E}">
        <p14:creationId xmlns:p14="http://schemas.microsoft.com/office/powerpoint/2010/main" val="428465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products = await </a:t>
            </a:r>
            <a:r>
              <a:rPr lang="en-US" dirty="0" err="1"/>
              <a:t>response.Content.ReadFromJsonAsync</a:t>
            </a:r>
            <a:r>
              <a:rPr lang="en-US" dirty="0"/>
              <a:t>&lt;List&lt;Product&gt;&gt;();</a:t>
            </a:r>
          </a:p>
        </p:txBody>
      </p:sp>
    </p:spTree>
    <p:extLst>
      <p:ext uri="{BB962C8B-B14F-4D97-AF65-F5344CB8AC3E}">
        <p14:creationId xmlns:p14="http://schemas.microsoft.com/office/powerpoint/2010/main" val="368627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Consuming a .NET Core API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629" y="2016125"/>
            <a:ext cx="6251171" cy="40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81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51</TotalTime>
  <Words>131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Consuming .NET Core APIs in Blazor</vt:lpstr>
      <vt:lpstr>PowerPoint Presentation</vt:lpstr>
      <vt:lpstr>PowerPoint Presentation</vt:lpstr>
      <vt:lpstr>Using HttpClient in Blazor </vt:lpstr>
      <vt:lpstr>Making API Requests</vt:lpstr>
      <vt:lpstr>POST Request Example</vt:lpstr>
      <vt:lpstr>Error Handling and Response Processing</vt:lpstr>
      <vt:lpstr>PowerPoint Presentation</vt:lpstr>
      <vt:lpstr>Example: Consuming a .NET Core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.NET Core APIs in Blazor</dc:title>
  <dc:creator>Muhammad Akhlas</dc:creator>
  <cp:lastModifiedBy>Muhammad Akhlas</cp:lastModifiedBy>
  <cp:revision>2</cp:revision>
  <dcterms:created xsi:type="dcterms:W3CDTF">2024-08-28T14:48:42Z</dcterms:created>
  <dcterms:modified xsi:type="dcterms:W3CDTF">2024-08-28T15:39:46Z</dcterms:modified>
</cp:coreProperties>
</file>