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Binding and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Binding</a:t>
            </a:r>
            <a:r>
              <a:rPr lang="en-US" dirty="0" smtClean="0"/>
              <a:t>:</a:t>
            </a:r>
          </a:p>
          <a:p>
            <a:r>
              <a:rPr lang="en-US" dirty="0"/>
              <a:t>Two-way Binding:</a:t>
            </a:r>
          </a:p>
        </p:txBody>
      </p:sp>
    </p:spTree>
    <p:extLst>
      <p:ext uri="{BB962C8B-B14F-4D97-AF65-F5344CB8AC3E}">
        <p14:creationId xmlns:p14="http://schemas.microsoft.com/office/powerpoint/2010/main" val="343161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&lt;p&gt;@message&lt;/p&gt;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code { </a:t>
            </a:r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/>
              <a:t>string message = "Hello, </a:t>
            </a:r>
            <a:r>
              <a:rPr lang="en-US" dirty="0" err="1"/>
              <a:t>Blazor</a:t>
            </a:r>
            <a:r>
              <a:rPr lang="en-US" dirty="0"/>
              <a:t>!";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0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@bind="name" /&gt;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p&gt;Your name is: @name&lt;/p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@code { </a:t>
            </a:r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/>
              <a:t>string name;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6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EditForm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521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85987"/>
            <a:ext cx="4898421" cy="3790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0" y="2147887"/>
            <a:ext cx="2705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052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</TotalTime>
  <Words>70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Data Binding and Forms</vt:lpstr>
      <vt:lpstr>Data Binding Basics</vt:lpstr>
      <vt:lpstr>One way</vt:lpstr>
      <vt:lpstr>Two way</vt:lpstr>
      <vt:lpstr>Forms and Validation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 and Forms</dc:title>
  <dc:creator>Muhammad Akhlas</dc:creator>
  <cp:lastModifiedBy>Muhammad Akhlas</cp:lastModifiedBy>
  <cp:revision>4</cp:revision>
  <dcterms:created xsi:type="dcterms:W3CDTF">2024-08-28T13:54:59Z</dcterms:created>
  <dcterms:modified xsi:type="dcterms:W3CDTF">2024-08-28T14:00:15Z</dcterms:modified>
</cp:coreProperties>
</file>