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and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</a:t>
            </a:r>
            <a:r>
              <a:rPr lang="en-US" b="1" dirty="0" smtClean="0"/>
              <a:t>: </a:t>
            </a:r>
            <a:r>
              <a:rPr lang="en-US" dirty="0" smtClean="0"/>
              <a:t>Injecting </a:t>
            </a:r>
            <a:r>
              <a:rPr lang="en-US" dirty="0"/>
              <a:t>services into components</a:t>
            </a:r>
          </a:p>
          <a:p>
            <a:r>
              <a:rPr lang="en-US" b="1" dirty="0"/>
              <a:t>DI </a:t>
            </a:r>
            <a:r>
              <a:rPr lang="en-US" b="1" dirty="0" smtClean="0"/>
              <a:t>Benefits: </a:t>
            </a:r>
            <a:r>
              <a:rPr lang="en-US" dirty="0" smtClean="0"/>
              <a:t>Improved modularity, Easier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2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Lifetimes</a:t>
            </a:r>
          </a:p>
          <a:p>
            <a:r>
              <a:rPr lang="en-US" dirty="0"/>
              <a:t>Scoped, Singleton, </a:t>
            </a:r>
            <a:r>
              <a:rPr lang="en-US" dirty="0" smtClean="0"/>
              <a:t>Transient</a:t>
            </a:r>
          </a:p>
          <a:p>
            <a:r>
              <a:rPr lang="en-US" dirty="0" err="1"/>
              <a:t>builder.Services.AddScoped</a:t>
            </a:r>
            <a:r>
              <a:rPr lang="en-US" dirty="0"/>
              <a:t>&lt;</a:t>
            </a:r>
            <a:r>
              <a:rPr lang="en-US" dirty="0" err="1"/>
              <a:t>IMyService</a:t>
            </a:r>
            <a:r>
              <a:rPr lang="en-US" dirty="0"/>
              <a:t>, </a:t>
            </a:r>
            <a:r>
              <a:rPr lang="en-US" dirty="0" err="1"/>
              <a:t>MyService</a:t>
            </a:r>
            <a:r>
              <a:rPr lang="en-US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22349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Services into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[Inject] </a:t>
            </a:r>
            <a:r>
              <a:rPr lang="en-US" dirty="0" smtClean="0"/>
              <a:t>Attribute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16" y="2541815"/>
            <a:ext cx="4419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8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43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Dependency Injection and Services</vt:lpstr>
      <vt:lpstr>Understanding Dependency Injection</vt:lpstr>
      <vt:lpstr>Registering Services</vt:lpstr>
      <vt:lpstr>Injecting Services into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and Services</dc:title>
  <dc:creator>Muhammad Akhlas</dc:creator>
  <cp:lastModifiedBy>Muhammad Akhlas</cp:lastModifiedBy>
  <cp:revision>2</cp:revision>
  <dcterms:created xsi:type="dcterms:W3CDTF">2024-08-28T14:01:04Z</dcterms:created>
  <dcterms:modified xsi:type="dcterms:W3CDTF">2024-08-28T14:05:38Z</dcterms:modified>
</cp:coreProperties>
</file>