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State Management in </a:t>
            </a:r>
            <a:r>
              <a:rPr lang="en-US" b="1" dirty="0" err="1"/>
              <a:t>Blazor</a:t>
            </a:r>
            <a:r>
              <a:rPr lang="en-US" b="1" dirty="0"/>
              <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104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State Management</a:t>
            </a:r>
          </a:p>
        </p:txBody>
      </p:sp>
      <p:sp>
        <p:nvSpPr>
          <p:cNvPr id="3" name="Content Placeholder 2"/>
          <p:cNvSpPr>
            <a:spLocks noGrp="1"/>
          </p:cNvSpPr>
          <p:nvPr>
            <p:ph idx="1"/>
          </p:nvPr>
        </p:nvSpPr>
        <p:spPr/>
        <p:txBody>
          <a:bodyPr/>
          <a:lstStyle/>
          <a:p>
            <a:r>
              <a:rPr lang="en-US" dirty="0"/>
              <a:t>State Management Options</a:t>
            </a:r>
            <a:r>
              <a:rPr lang="en-US" dirty="0" smtClean="0"/>
              <a:t>:</a:t>
            </a:r>
          </a:p>
          <a:p>
            <a:r>
              <a:rPr lang="en-US" dirty="0"/>
              <a:t>Browser storage (session/local</a:t>
            </a:r>
            <a:r>
              <a:rPr lang="en-US" dirty="0" smtClean="0"/>
              <a:t>), In-memory state, Service-based </a:t>
            </a:r>
            <a:r>
              <a:rPr lang="en-US" dirty="0"/>
              <a:t>state</a:t>
            </a:r>
          </a:p>
        </p:txBody>
      </p:sp>
    </p:spTree>
    <p:extLst>
      <p:ext uri="{BB962C8B-B14F-4D97-AF65-F5344CB8AC3E}">
        <p14:creationId xmlns:p14="http://schemas.microsoft.com/office/powerpoint/2010/main" val="789461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and Local Storage</a:t>
            </a:r>
          </a:p>
        </p:txBody>
      </p:sp>
      <p:pic>
        <p:nvPicPr>
          <p:cNvPr id="4" name="Content Placeholder 3"/>
          <p:cNvPicPr>
            <a:picLocks noGrp="1" noChangeAspect="1"/>
          </p:cNvPicPr>
          <p:nvPr>
            <p:ph idx="1"/>
          </p:nvPr>
        </p:nvPicPr>
        <p:blipFill>
          <a:blip r:embed="rId2"/>
          <a:stretch>
            <a:fillRect/>
          </a:stretch>
        </p:blipFill>
        <p:spPr>
          <a:xfrm>
            <a:off x="2886158" y="2299063"/>
            <a:ext cx="7469830" cy="2301444"/>
          </a:xfrm>
          <a:prstGeom prst="rect">
            <a:avLst/>
          </a:prstGeom>
        </p:spPr>
      </p:pic>
    </p:spTree>
    <p:extLst>
      <p:ext uri="{BB962C8B-B14F-4D97-AF65-F5344CB8AC3E}">
        <p14:creationId xmlns:p14="http://schemas.microsoft.com/office/powerpoint/2010/main" val="58964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Service-Based State Management</a:t>
            </a:r>
            <a:br>
              <a:rPr lang="en-US" b="1" dirty="0"/>
            </a:br>
            <a:endParaRPr lang="en-US" dirty="0"/>
          </a:p>
        </p:txBody>
      </p:sp>
      <p:sp>
        <p:nvSpPr>
          <p:cNvPr id="3" name="Content Placeholder 2"/>
          <p:cNvSpPr>
            <a:spLocks noGrp="1"/>
          </p:cNvSpPr>
          <p:nvPr>
            <p:ph idx="1"/>
          </p:nvPr>
        </p:nvSpPr>
        <p:spPr/>
        <p:txBody>
          <a:bodyPr/>
          <a:lstStyle/>
          <a:p>
            <a:r>
              <a:rPr lang="en-US" b="1" dirty="0" smtClean="0"/>
              <a:t>Objective</a:t>
            </a:r>
            <a:r>
              <a:rPr lang="en-US" b="1" dirty="0"/>
              <a:t>:</a:t>
            </a:r>
            <a:r>
              <a:rPr lang="en-US" dirty="0"/>
              <a:t> Use a service to manage state that can be shared across multiple components. This approach is suitable for more complex scenarios where state needs to be accessed or modified by different parts of the application.</a:t>
            </a:r>
          </a:p>
          <a:p>
            <a:endParaRPr lang="en-US" dirty="0"/>
          </a:p>
        </p:txBody>
      </p:sp>
    </p:spTree>
    <p:extLst>
      <p:ext uri="{BB962C8B-B14F-4D97-AF65-F5344CB8AC3E}">
        <p14:creationId xmlns:p14="http://schemas.microsoft.com/office/powerpoint/2010/main" val="194811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In-Memory State Management</a:t>
            </a:r>
            <a:br>
              <a:rPr lang="en-US" b="1" dirty="0"/>
            </a:br>
            <a:endParaRPr lang="en-US" dirty="0"/>
          </a:p>
        </p:txBody>
      </p:sp>
      <p:sp>
        <p:nvSpPr>
          <p:cNvPr id="3" name="Content Placeholder 2"/>
          <p:cNvSpPr>
            <a:spLocks noGrp="1"/>
          </p:cNvSpPr>
          <p:nvPr>
            <p:ph idx="1"/>
          </p:nvPr>
        </p:nvSpPr>
        <p:spPr/>
        <p:txBody>
          <a:bodyPr/>
          <a:lstStyle/>
          <a:p>
            <a:r>
              <a:rPr lang="en-US" b="1" dirty="0" smtClean="0"/>
              <a:t>Scenario</a:t>
            </a:r>
            <a:r>
              <a:rPr lang="en-US" b="1" dirty="0"/>
              <a:t>:</a:t>
            </a:r>
            <a:r>
              <a:rPr lang="en-US" dirty="0"/>
              <a:t> Create a simple counter that increments a value and displays it. The counter value is managed within the component's memory.</a:t>
            </a:r>
          </a:p>
          <a:p>
            <a:endParaRPr lang="en-US" dirty="0"/>
          </a:p>
        </p:txBody>
      </p:sp>
    </p:spTree>
    <p:extLst>
      <p:ext uri="{BB962C8B-B14F-4D97-AF65-F5344CB8AC3E}">
        <p14:creationId xmlns:p14="http://schemas.microsoft.com/office/powerpoint/2010/main" val="300390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51578" y="483696"/>
            <a:ext cx="9603275" cy="4897861"/>
          </a:xfrm>
          <a:prstGeom prst="rect">
            <a:avLst/>
          </a:prstGeom>
        </p:spPr>
      </p:pic>
    </p:spTree>
    <p:extLst>
      <p:ext uri="{BB962C8B-B14F-4D97-AF65-F5344CB8AC3E}">
        <p14:creationId xmlns:p14="http://schemas.microsoft.com/office/powerpoint/2010/main" val="197655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builder.Services.AddSingleton</a:t>
            </a:r>
            <a:r>
              <a:rPr lang="en-US" dirty="0"/>
              <a:t>&lt;</a:t>
            </a:r>
            <a:r>
              <a:rPr lang="en-US" dirty="0" err="1"/>
              <a:t>ShoppingCartService</a:t>
            </a:r>
            <a:r>
              <a:rPr lang="en-US" dirty="0" smtClean="0"/>
              <a:t>&gt;();</a:t>
            </a:r>
          </a:p>
          <a:p>
            <a:r>
              <a:rPr lang="en-US" dirty="0"/>
              <a:t>Lifetime: Registering the service as Singleton ensures that the same instance is used throughout the application, maintaining state consistency.</a:t>
            </a:r>
          </a:p>
        </p:txBody>
      </p:sp>
    </p:spTree>
    <p:extLst>
      <p:ext uri="{BB962C8B-B14F-4D97-AF65-F5344CB8AC3E}">
        <p14:creationId xmlns:p14="http://schemas.microsoft.com/office/powerpoint/2010/main" val="29964352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31</TotalTime>
  <Words>118</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State Management in Blazor </vt:lpstr>
      <vt:lpstr>Understanding State Management</vt:lpstr>
      <vt:lpstr>Session and Local Storage</vt:lpstr>
      <vt:lpstr>Service-Based State Management </vt:lpstr>
      <vt:lpstr>In-Memory State Management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 Management in Blazor </dc:title>
  <dc:creator>Muhammad Akhlas</dc:creator>
  <cp:lastModifiedBy>Muhammad Akhlas</cp:lastModifiedBy>
  <cp:revision>4</cp:revision>
  <dcterms:created xsi:type="dcterms:W3CDTF">2024-08-28T14:12:38Z</dcterms:created>
  <dcterms:modified xsi:type="dcterms:W3CDTF">2024-08-28T14:44:30Z</dcterms:modified>
</cp:coreProperties>
</file>