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489" r:id="rId2"/>
  </p:sldMasterIdLst>
  <p:notesMasterIdLst>
    <p:notesMasterId r:id="rId11"/>
  </p:notesMasterIdLst>
  <p:sldIdLst>
    <p:sldId id="259" r:id="rId3"/>
    <p:sldId id="262" r:id="rId4"/>
    <p:sldId id="265" r:id="rId5"/>
    <p:sldId id="268" r:id="rId6"/>
    <p:sldId id="271" r:id="rId7"/>
    <p:sldId id="274" r:id="rId8"/>
    <p:sldId id="277" r:id="rId9"/>
    <p:sldId id="280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88" d="100"/>
          <a:sy n="88" d="100"/>
        </p:scale>
        <p:origin x="12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CC847C-2070-48F8-93B2-BE491134D2A7}" type="slidenum"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01409"/>
      </p:ext>
    </p:extLst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16387" name="Notes Placeholder 2"/>
          <p:cNvSpPr>
            <a:spLocks noGrp="1"/>
          </p:cNvSpPr>
          <p:nvPr>
            <p:ph type="body" idx="3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  <p:sp>
        <p:nvSpPr>
          <p:cNvPr id="16388" name="Slide Number Placeholder 3"/>
          <p:cNvSpPr txBox="1">
            <a:spLocks noGrp="1"/>
          </p:cNvSpPr>
          <p:nvPr>
            <p:ph type="sldNum"/>
          </p:nvPr>
        </p:nvSpPr>
        <p:spPr>
          <a:xfrm>
            <a:off x="3963988" y="8805863"/>
            <a:ext cx="3032125" cy="4635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lIns="19050" tIns="0" rIns="19050" bIns="0" anchor="b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lvl="0" indent="0" algn="r"/>
            <a:fld id="{70C535CA-7EAF-40F1-8CE0-3EB656E4BE4C}" type="slidenum">
              <a:rPr i="1"/>
              <a:t>1</a:t>
            </a:fld>
            <a:endParaRPr i="1"/>
          </a:p>
        </p:txBody>
      </p:sp>
    </p:spTree>
    <p:extLst>
      <p:ext uri="{BB962C8B-B14F-4D97-AF65-F5344CB8AC3E}">
        <p14:creationId xmlns:p14="http://schemas.microsoft.com/office/powerpoint/2010/main" val="350443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765447-D646-48F4-BEF2-7587314B08A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8184AA-EF58-409A-B5EB-6CF6D9AD193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9D655D-19ED-4121-9FBD-0CBC8EF1A487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1"/>
          <p:cNvGrpSpPr/>
          <p:nvPr/>
        </p:nvGrpSpPr>
        <p:grpSpPr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2056" name="Rectangle 2"/>
            <p:cNvSpPr/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  <a:miter lim="800000"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indent="0"/>
              <a:endParaRPr/>
            </a:p>
          </p:txBody>
        </p:sp>
        <p:grpSp>
          <p:nvGrpSpPr>
            <p:cNvPr id="2057" name="Group 30"/>
            <p:cNvGrpSpPr/>
            <p:nvPr/>
          </p:nvGrpSpPr>
          <p:grpSpPr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2058" name="Rectangle 3"/>
              <p:cNvSpPr/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  <a:miter lim="800000"/>
              </a:ln>
              <a:effectLst/>
            </p:spPr>
            <p:txBody>
              <a:bodyPr wrap="none" anchor="ctr" anchorCtr="0">
                <a:noAutofit/>
              </a:bodyPr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>
                <a:pPr marL="0" indent="0"/>
                <a:endParaRPr/>
              </a:p>
            </p:txBody>
          </p:sp>
          <p:grpSp>
            <p:nvGrpSpPr>
              <p:cNvPr id="2059" name="Group 9"/>
              <p:cNvGrpSpPr/>
              <p:nvPr/>
            </p:nvGrpSpPr>
            <p:grpSpPr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080" name="Freeform 4"/>
                <p:cNvSpPr/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/>
                  <a:ahLst/>
                  <a:cxnLst>
                    <a:cxn ang="0">
                      <a:pos x="901" y="33"/>
                    </a:cxn>
                    <a:cxn ang="0">
                      <a:pos x="1066" y="129"/>
                    </a:cxn>
                    <a:cxn ang="0">
                      <a:pos x="1207" y="256"/>
                    </a:cxn>
                    <a:cxn ang="0">
                      <a:pos x="1316" y="410"/>
                    </a:cxn>
                    <a:cxn ang="0">
                      <a:pos x="1394" y="581"/>
                    </a:cxn>
                    <a:cxn ang="0">
                      <a:pos x="1435" y="766"/>
                    </a:cxn>
                    <a:cxn ang="0">
                      <a:pos x="1435" y="958"/>
                    </a:cxn>
                    <a:cxn ang="0">
                      <a:pos x="1394" y="1143"/>
                    </a:cxn>
                    <a:cxn ang="0">
                      <a:pos x="1316" y="1314"/>
                    </a:cxn>
                    <a:cxn ang="0">
                      <a:pos x="1207" y="1468"/>
                    </a:cxn>
                    <a:cxn ang="0">
                      <a:pos x="1066" y="1597"/>
                    </a:cxn>
                    <a:cxn ang="0">
                      <a:pos x="901" y="1691"/>
                    </a:cxn>
                    <a:cxn ang="0">
                      <a:pos x="721" y="1749"/>
                    </a:cxn>
                    <a:cxn ang="0">
                      <a:pos x="533" y="1769"/>
                    </a:cxn>
                    <a:cxn ang="0">
                      <a:pos x="344" y="1749"/>
                    </a:cxn>
                    <a:cxn ang="0">
                      <a:pos x="165" y="1691"/>
                    </a:cxn>
                    <a:cxn ang="0">
                      <a:pos x="0" y="1597"/>
                    </a:cxn>
                    <a:cxn ang="0">
                      <a:pos x="125" y="1571"/>
                    </a:cxn>
                    <a:cxn ang="0">
                      <a:pos x="281" y="1640"/>
                    </a:cxn>
                    <a:cxn ang="0">
                      <a:pos x="446" y="1675"/>
                    </a:cxn>
                    <a:cxn ang="0">
                      <a:pos x="618" y="1675"/>
                    </a:cxn>
                    <a:cxn ang="0">
                      <a:pos x="785" y="1640"/>
                    </a:cxn>
                    <a:cxn ang="0">
                      <a:pos x="941" y="1571"/>
                    </a:cxn>
                    <a:cxn ang="0">
                      <a:pos x="1080" y="1470"/>
                    </a:cxn>
                    <a:cxn ang="0">
                      <a:pos x="1194" y="1343"/>
                    </a:cxn>
                    <a:cxn ang="0">
                      <a:pos x="1281" y="1194"/>
                    </a:cxn>
                    <a:cxn ang="0">
                      <a:pos x="1332" y="1032"/>
                    </a:cxn>
                    <a:cxn ang="0">
                      <a:pos x="1350" y="862"/>
                    </a:cxn>
                    <a:cxn ang="0">
                      <a:pos x="1332" y="691"/>
                    </a:cxn>
                    <a:cxn ang="0">
                      <a:pos x="1281" y="530"/>
                    </a:cxn>
                    <a:cxn ang="0">
                      <a:pos x="1194" y="381"/>
                    </a:cxn>
                    <a:cxn ang="0">
                      <a:pos x="1080" y="254"/>
                    </a:cxn>
                    <a:cxn ang="0">
                      <a:pos x="941" y="154"/>
                    </a:cxn>
                    <a:cxn ang="0">
                      <a:pos x="785" y="85"/>
                    </a:cxn>
                    <a:cxn ang="0">
                      <a:pos x="812" y="0"/>
                    </a:cxn>
                  </a:cxnLst>
                  <a:rect l="l" t="t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cxnSp>
              <p:nvCxnSpPr>
                <p:cNvPr id="2081" name="Line 5"/>
                <p:cNvCxnSpPr/>
                <p:nvPr/>
              </p:nvCxn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miter lim="800000"/>
                </a:ln>
                <a:effectLst/>
              </p:spPr>
            </p:cxnSp>
            <p:cxnSp>
              <p:nvCxnSpPr>
                <p:cNvPr id="2082" name="Line 6"/>
                <p:cNvCxnSpPr/>
                <p:nvPr/>
              </p:nvCxn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miter lim="800000"/>
                </a:ln>
                <a:effectLst/>
              </p:spPr>
            </p:cxnSp>
            <p:cxnSp>
              <p:nvCxnSpPr>
                <p:cNvPr id="2083" name="Line 7"/>
                <p:cNvCxnSpPr/>
                <p:nvPr/>
              </p:nvCxn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miter lim="800000"/>
                </a:ln>
                <a:effectLst/>
              </p:spPr>
            </p:cxnSp>
            <p:sp>
              <p:nvSpPr>
                <p:cNvPr id="2084" name="Freeform 8"/>
                <p:cNvSpPr/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/>
                  <a:ahLst/>
                  <a:cxnLst>
                    <a:cxn ang="0">
                      <a:pos x="3" y="98"/>
                    </a:cxn>
                    <a:cxn ang="0">
                      <a:pos x="20" y="80"/>
                    </a:cxn>
                    <a:cxn ang="0">
                      <a:pos x="44" y="65"/>
                    </a:cxn>
                    <a:cxn ang="0">
                      <a:pos x="89" y="43"/>
                    </a:cxn>
                    <a:cxn ang="0">
                      <a:pos x="140" y="30"/>
                    </a:cxn>
                    <a:cxn ang="0">
                      <a:pos x="188" y="19"/>
                    </a:cxn>
                    <a:cxn ang="0">
                      <a:pos x="253" y="9"/>
                    </a:cxn>
                    <a:cxn ang="0">
                      <a:pos x="314" y="3"/>
                    </a:cxn>
                    <a:cxn ang="0">
                      <a:pos x="386" y="0"/>
                    </a:cxn>
                    <a:cxn ang="0">
                      <a:pos x="475" y="1"/>
                    </a:cxn>
                    <a:cxn ang="0">
                      <a:pos x="567" y="6"/>
                    </a:cxn>
                    <a:cxn ang="0">
                      <a:pos x="632" y="14"/>
                    </a:cxn>
                    <a:cxn ang="0">
                      <a:pos x="700" y="27"/>
                    </a:cxn>
                    <a:cxn ang="0">
                      <a:pos x="765" y="47"/>
                    </a:cxn>
                    <a:cxn ang="0">
                      <a:pos x="799" y="66"/>
                    </a:cxn>
                    <a:cxn ang="0">
                      <a:pos x="820" y="82"/>
                    </a:cxn>
                    <a:cxn ang="0">
                      <a:pos x="840" y="108"/>
                    </a:cxn>
                    <a:cxn ang="0">
                      <a:pos x="806" y="122"/>
                    </a:cxn>
                    <a:cxn ang="0">
                      <a:pos x="748" y="133"/>
                    </a:cxn>
                    <a:cxn ang="0">
                      <a:pos x="676" y="141"/>
                    </a:cxn>
                    <a:cxn ang="0">
                      <a:pos x="608" y="148"/>
                    </a:cxn>
                    <a:cxn ang="0">
                      <a:pos x="526" y="151"/>
                    </a:cxn>
                    <a:cxn ang="0">
                      <a:pos x="437" y="152"/>
                    </a:cxn>
                    <a:cxn ang="0">
                      <a:pos x="352" y="152"/>
                    </a:cxn>
                    <a:cxn ang="0">
                      <a:pos x="263" y="151"/>
                    </a:cxn>
                    <a:cxn ang="0">
                      <a:pos x="164" y="143"/>
                    </a:cxn>
                    <a:cxn ang="0">
                      <a:pos x="85" y="135"/>
                    </a:cxn>
                    <a:cxn ang="0">
                      <a:pos x="20" y="120"/>
                    </a:cxn>
                    <a:cxn ang="0">
                      <a:pos x="0" y="109"/>
                    </a:cxn>
                    <a:cxn ang="0">
                      <a:pos x="3" y="98"/>
                    </a:cxn>
                  </a:cxnLst>
                  <a:rect l="l" t="t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</p:grpSp>
          <p:sp>
            <p:nvSpPr>
              <p:cNvPr id="2060" name="Oval 10"/>
              <p:cNvSpPr/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miter lim="800000"/>
              </a:ln>
              <a:effectLst/>
            </p:spPr>
            <p:txBody>
              <a:bodyPr wrap="none" anchor="ctr" anchorCtr="0">
                <a:noAutofit/>
              </a:bodyPr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>
                <a:pPr marL="0" indent="0"/>
                <a:endParaRPr/>
              </a:p>
            </p:txBody>
          </p:sp>
          <p:grpSp>
            <p:nvGrpSpPr>
              <p:cNvPr id="2061" name="Group 29"/>
              <p:cNvGrpSpPr/>
              <p:nvPr/>
            </p:nvGrpSpPr>
            <p:grpSpPr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2062" name="Freeform 11"/>
                <p:cNvSpPr/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rect l="l" t="t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63" name="Freeform 12"/>
                <p:cNvSpPr/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6" y="16"/>
                    </a:cxn>
                    <a:cxn ang="0">
                      <a:pos x="0" y="0"/>
                    </a:cxn>
                  </a:cxnLst>
                  <a:rect l="l" t="t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64" name="Freeform 13"/>
                <p:cNvSpPr/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31" y="0"/>
                    </a:cxn>
                    <a:cxn ang="0">
                      <a:pos x="20" y="13"/>
                    </a:cxn>
                    <a:cxn ang="0">
                      <a:pos x="13" y="13"/>
                    </a:cxn>
                    <a:cxn ang="0">
                      <a:pos x="7" y="19"/>
                    </a:cxn>
                    <a:cxn ang="0">
                      <a:pos x="0" y="19"/>
                    </a:cxn>
                    <a:cxn ang="0">
                      <a:pos x="0" y="35"/>
                    </a:cxn>
                    <a:cxn ang="0">
                      <a:pos x="12" y="47"/>
                    </a:cxn>
                    <a:cxn ang="0">
                      <a:pos x="41" y="47"/>
                    </a:cxn>
                    <a:cxn ang="0">
                      <a:pos x="50" y="35"/>
                    </a:cxn>
                    <a:cxn ang="0">
                      <a:pos x="50" y="0"/>
                    </a:cxn>
                  </a:cxnLst>
                  <a:rect l="l" t="t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65" name="Freeform 14"/>
                <p:cNvSpPr/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99" y="16"/>
                    </a:cxn>
                    <a:cxn ang="0">
                      <a:pos x="64" y="47"/>
                    </a:cxn>
                    <a:cxn ang="0">
                      <a:pos x="56" y="75"/>
                    </a:cxn>
                    <a:cxn ang="0">
                      <a:pos x="30" y="95"/>
                    </a:cxn>
                    <a:cxn ang="0">
                      <a:pos x="12" y="135"/>
                    </a:cxn>
                    <a:cxn ang="0">
                      <a:pos x="12" y="159"/>
                    </a:cxn>
                    <a:cxn ang="0">
                      <a:pos x="0" y="201"/>
                    </a:cxn>
                    <a:cxn ang="0">
                      <a:pos x="16" y="219"/>
                    </a:cxn>
                    <a:cxn ang="0">
                      <a:pos x="56" y="272"/>
                    </a:cxn>
                    <a:cxn ang="0">
                      <a:pos x="68" y="265"/>
                    </a:cxn>
                    <a:cxn ang="0">
                      <a:pos x="139" y="265"/>
                    </a:cxn>
                    <a:cxn ang="0">
                      <a:pos x="172" y="278"/>
                    </a:cxn>
                    <a:cxn ang="0">
                      <a:pos x="169" y="319"/>
                    </a:cxn>
                    <a:cxn ang="0">
                      <a:pos x="193" y="374"/>
                    </a:cxn>
                    <a:cxn ang="0">
                      <a:pos x="191" y="389"/>
                    </a:cxn>
                    <a:cxn ang="0">
                      <a:pos x="201" y="406"/>
                    </a:cxn>
                    <a:cxn ang="0">
                      <a:pos x="186" y="445"/>
                    </a:cxn>
                    <a:cxn ang="0">
                      <a:pos x="204" y="494"/>
                    </a:cxn>
                    <a:cxn ang="0">
                      <a:pos x="214" y="532"/>
                    </a:cxn>
                    <a:cxn ang="0">
                      <a:pos x="226" y="556"/>
                    </a:cxn>
                    <a:cxn ang="0">
                      <a:pos x="239" y="586"/>
                    </a:cxn>
                    <a:cxn ang="0">
                      <a:pos x="263" y="582"/>
                    </a:cxn>
                    <a:cxn ang="0">
                      <a:pos x="302" y="560"/>
                    </a:cxn>
                    <a:cxn ang="0">
                      <a:pos x="320" y="533"/>
                    </a:cxn>
                    <a:cxn ang="0">
                      <a:pos x="319" y="515"/>
                    </a:cxn>
                    <a:cxn ang="0">
                      <a:pos x="342" y="500"/>
                    </a:cxn>
                    <a:cxn ang="0">
                      <a:pos x="338" y="474"/>
                    </a:cxn>
                    <a:cxn ang="0">
                      <a:pos x="373" y="432"/>
                    </a:cxn>
                    <a:cxn ang="0">
                      <a:pos x="378" y="398"/>
                    </a:cxn>
                    <a:cxn ang="0">
                      <a:pos x="369" y="386"/>
                    </a:cxn>
                    <a:cxn ang="0">
                      <a:pos x="373" y="372"/>
                    </a:cxn>
                    <a:cxn ang="0">
                      <a:pos x="365" y="360"/>
                    </a:cxn>
                    <a:cxn ang="0">
                      <a:pos x="391" y="327"/>
                    </a:cxn>
                    <a:cxn ang="0">
                      <a:pos x="391" y="310"/>
                    </a:cxn>
                    <a:cxn ang="0">
                      <a:pos x="427" y="282"/>
                    </a:cxn>
                    <a:cxn ang="0">
                      <a:pos x="450" y="207"/>
                    </a:cxn>
                    <a:cxn ang="0">
                      <a:pos x="417" y="226"/>
                    </a:cxn>
                    <a:cxn ang="0">
                      <a:pos x="388" y="218"/>
                    </a:cxn>
                    <a:cxn ang="0">
                      <a:pos x="392" y="200"/>
                    </a:cxn>
                    <a:cxn ang="0">
                      <a:pos x="363" y="180"/>
                    </a:cxn>
                    <a:cxn ang="0">
                      <a:pos x="349" y="132"/>
                    </a:cxn>
                    <a:cxn ang="0">
                      <a:pos x="321" y="93"/>
                    </a:cxn>
                    <a:cxn ang="0">
                      <a:pos x="321" y="66"/>
                    </a:cxn>
                    <a:cxn ang="0">
                      <a:pos x="306" y="65"/>
                    </a:cxn>
                    <a:cxn ang="0">
                      <a:pos x="296" y="69"/>
                    </a:cxn>
                    <a:cxn ang="0">
                      <a:pos x="254" y="54"/>
                    </a:cxn>
                    <a:cxn ang="0">
                      <a:pos x="243" y="65"/>
                    </a:cxn>
                    <a:cxn ang="0">
                      <a:pos x="234" y="78"/>
                    </a:cxn>
                    <a:cxn ang="0">
                      <a:pos x="211" y="53"/>
                    </a:cxn>
                    <a:cxn ang="0">
                      <a:pos x="189" y="47"/>
                    </a:cxn>
                    <a:cxn ang="0">
                      <a:pos x="187" y="15"/>
                    </a:cxn>
                    <a:cxn ang="0">
                      <a:pos x="155" y="20"/>
                    </a:cxn>
                    <a:cxn ang="0">
                      <a:pos x="135" y="13"/>
                    </a:cxn>
                    <a:cxn ang="0">
                      <a:pos x="107" y="0"/>
                    </a:cxn>
                  </a:cxnLst>
                  <a:rect l="l" t="t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66" name="Freeform 15"/>
                <p:cNvSpPr/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8"/>
                    </a:cxn>
                    <a:cxn ang="0">
                      <a:pos x="7" y="14"/>
                    </a:cxn>
                    <a:cxn ang="0">
                      <a:pos x="7" y="19"/>
                    </a:cxn>
                    <a:cxn ang="0">
                      <a:pos x="16" y="23"/>
                    </a:cxn>
                    <a:cxn ang="0">
                      <a:pos x="16" y="27"/>
                    </a:cxn>
                    <a:cxn ang="0">
                      <a:pos x="9" y="23"/>
                    </a:cxn>
                    <a:cxn ang="0">
                      <a:pos x="3" y="27"/>
                    </a:cxn>
                    <a:cxn ang="0">
                      <a:pos x="0" y="23"/>
                    </a:cxn>
                    <a:cxn ang="0">
                      <a:pos x="3" y="19"/>
                    </a:cxn>
                    <a:cxn ang="0">
                      <a:pos x="0" y="14"/>
                    </a:cxn>
                    <a:cxn ang="0">
                      <a:pos x="3" y="4"/>
                    </a:cxn>
                    <a:cxn ang="0">
                      <a:pos x="7" y="0"/>
                    </a:cxn>
                  </a:cxnLst>
                  <a:rect l="l" t="t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67" name="Freeform 16"/>
                <p:cNvSpPr/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/>
                  <a:ahLst/>
                  <a:cxnLst>
                    <a:cxn ang="0">
                      <a:pos x="0" y="48"/>
                    </a:cxn>
                    <a:cxn ang="0">
                      <a:pos x="24" y="48"/>
                    </a:cxn>
                    <a:cxn ang="0">
                      <a:pos x="52" y="0"/>
                    </a:cxn>
                    <a:cxn ang="0">
                      <a:pos x="67" y="28"/>
                    </a:cxn>
                    <a:cxn ang="0">
                      <a:pos x="55" y="96"/>
                    </a:cxn>
                    <a:cxn ang="0">
                      <a:pos x="5" y="80"/>
                    </a:cxn>
                    <a:cxn ang="0">
                      <a:pos x="0" y="48"/>
                    </a:cxn>
                  </a:cxnLst>
                  <a:rect l="l" t="t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68" name="Freeform 17"/>
                <p:cNvSpPr/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0" y="0"/>
                    </a:cxn>
                    <a:cxn ang="0">
                      <a:pos x="39" y="9"/>
                    </a:cxn>
                    <a:cxn ang="0">
                      <a:pos x="95" y="32"/>
                    </a:cxn>
                    <a:cxn ang="0">
                      <a:pos x="95" y="49"/>
                    </a:cxn>
                    <a:cxn ang="0">
                      <a:pos x="116" y="93"/>
                    </a:cxn>
                    <a:cxn ang="0">
                      <a:pos x="73" y="51"/>
                    </a:cxn>
                    <a:cxn ang="0">
                      <a:pos x="44" y="54"/>
                    </a:cxn>
                    <a:cxn ang="0">
                      <a:pos x="7" y="22"/>
                    </a:cxn>
                  </a:cxnLst>
                  <a:rect l="l" t="t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69" name="Freeform 18"/>
                <p:cNvSpPr/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78" y="30"/>
                    </a:cxn>
                    <a:cxn ang="0">
                      <a:pos x="16" y="100"/>
                    </a:cxn>
                    <a:cxn ang="0">
                      <a:pos x="0" y="84"/>
                    </a:cxn>
                    <a:cxn ang="0">
                      <a:pos x="45" y="39"/>
                    </a:cxn>
                    <a:cxn ang="0">
                      <a:pos x="48" y="0"/>
                    </a:cxn>
                  </a:cxnLst>
                  <a:rect l="l" t="t" r="r" b="b"/>
                  <a:pathLst>
                    <a:path w="79" h="100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70" name="Freeform 19"/>
                <p:cNvSpPr/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/>
                  <a:ahLst/>
                  <a:cxnLst>
                    <a:cxn ang="0">
                      <a:pos x="38" y="51"/>
                    </a:cxn>
                    <a:cxn ang="0">
                      <a:pos x="28" y="43"/>
                    </a:cxn>
                    <a:cxn ang="0">
                      <a:pos x="28" y="14"/>
                    </a:cxn>
                    <a:cxn ang="0">
                      <a:pos x="33" y="8"/>
                    </a:cxn>
                    <a:cxn ang="0">
                      <a:pos x="24" y="8"/>
                    </a:cxn>
                    <a:cxn ang="0">
                      <a:pos x="29" y="0"/>
                    </a:cxn>
                    <a:cxn ang="0">
                      <a:pos x="22" y="0"/>
                    </a:cxn>
                    <a:cxn ang="0">
                      <a:pos x="14" y="9"/>
                    </a:cxn>
                    <a:cxn ang="0">
                      <a:pos x="14" y="27"/>
                    </a:cxn>
                    <a:cxn ang="0">
                      <a:pos x="18" y="31"/>
                    </a:cxn>
                    <a:cxn ang="0">
                      <a:pos x="18" y="39"/>
                    </a:cxn>
                    <a:cxn ang="0">
                      <a:pos x="16" y="39"/>
                    </a:cxn>
                    <a:cxn ang="0">
                      <a:pos x="9" y="46"/>
                    </a:cxn>
                    <a:cxn ang="0">
                      <a:pos x="9" y="53"/>
                    </a:cxn>
                    <a:cxn ang="0">
                      <a:pos x="0" y="65"/>
                    </a:cxn>
                    <a:cxn ang="0">
                      <a:pos x="29" y="65"/>
                    </a:cxn>
                    <a:cxn ang="0">
                      <a:pos x="38" y="51"/>
                    </a:cxn>
                  </a:cxnLst>
                  <a:rect l="l" t="t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71" name="Freeform 20"/>
                <p:cNvSpPr/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/>
                  <a:ahLst/>
                  <a:cxnLst>
                    <a:cxn ang="0">
                      <a:pos x="17" y="8"/>
                    </a:cxn>
                    <a:cxn ang="0">
                      <a:pos x="20" y="8"/>
                    </a:cxn>
                    <a:cxn ang="0">
                      <a:pos x="20" y="0"/>
                    </a:cxn>
                    <a:cxn ang="0">
                      <a:pos x="13" y="0"/>
                    </a:cxn>
                    <a:cxn ang="0">
                      <a:pos x="0" y="15"/>
                    </a:cxn>
                    <a:cxn ang="0">
                      <a:pos x="0" y="23"/>
                    </a:cxn>
                    <a:cxn ang="0">
                      <a:pos x="12" y="23"/>
                    </a:cxn>
                    <a:cxn ang="0">
                      <a:pos x="17" y="17"/>
                    </a:cxn>
                    <a:cxn ang="0">
                      <a:pos x="17" y="8"/>
                    </a:cxn>
                  </a:cxnLst>
                  <a:rect l="l" t="t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72" name="Freeform 21"/>
                <p:cNvSpPr/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/>
                  <a:ahLst/>
                  <a:cxnLst>
                    <a:cxn ang="0">
                      <a:pos x="168" y="15"/>
                    </a:cxn>
                    <a:cxn ang="0">
                      <a:pos x="201" y="20"/>
                    </a:cxn>
                    <a:cxn ang="0">
                      <a:pos x="181" y="28"/>
                    </a:cxn>
                    <a:cxn ang="0">
                      <a:pos x="172" y="41"/>
                    </a:cxn>
                    <a:cxn ang="0">
                      <a:pos x="160" y="70"/>
                    </a:cxn>
                    <a:cxn ang="0">
                      <a:pos x="140" y="72"/>
                    </a:cxn>
                    <a:cxn ang="0">
                      <a:pos x="123" y="69"/>
                    </a:cxn>
                    <a:cxn ang="0">
                      <a:pos x="131" y="55"/>
                    </a:cxn>
                    <a:cxn ang="0">
                      <a:pos x="124" y="37"/>
                    </a:cxn>
                    <a:cxn ang="0">
                      <a:pos x="114" y="69"/>
                    </a:cxn>
                    <a:cxn ang="0">
                      <a:pos x="87" y="84"/>
                    </a:cxn>
                    <a:cxn ang="0">
                      <a:pos x="73" y="94"/>
                    </a:cxn>
                    <a:cxn ang="0">
                      <a:pos x="53" y="108"/>
                    </a:cxn>
                    <a:cxn ang="0">
                      <a:pos x="43" y="143"/>
                    </a:cxn>
                    <a:cxn ang="0">
                      <a:pos x="8" y="130"/>
                    </a:cxn>
                    <a:cxn ang="0">
                      <a:pos x="0" y="156"/>
                    </a:cxn>
                    <a:cxn ang="0">
                      <a:pos x="15" y="194"/>
                    </a:cxn>
                    <a:cxn ang="0">
                      <a:pos x="71" y="153"/>
                    </a:cxn>
                    <a:cxn ang="0">
                      <a:pos x="105" y="145"/>
                    </a:cxn>
                    <a:cxn ang="0">
                      <a:pos x="111" y="161"/>
                    </a:cxn>
                    <a:cxn ang="0">
                      <a:pos x="139" y="201"/>
                    </a:cxn>
                    <a:cxn ang="0">
                      <a:pos x="142" y="189"/>
                    </a:cxn>
                    <a:cxn ang="0">
                      <a:pos x="150" y="189"/>
                    </a:cxn>
                    <a:cxn ang="0">
                      <a:pos x="123" y="152"/>
                    </a:cxn>
                    <a:cxn ang="0">
                      <a:pos x="131" y="139"/>
                    </a:cxn>
                    <a:cxn ang="0">
                      <a:pos x="160" y="178"/>
                    </a:cxn>
                    <a:cxn ang="0">
                      <a:pos x="172" y="202"/>
                    </a:cxn>
                    <a:cxn ang="0">
                      <a:pos x="178" y="215"/>
                    </a:cxn>
                    <a:cxn ang="0">
                      <a:pos x="183" y="191"/>
                    </a:cxn>
                    <a:cxn ang="0">
                      <a:pos x="202" y="182"/>
                    </a:cxn>
                    <a:cxn ang="0">
                      <a:pos x="214" y="177"/>
                    </a:cxn>
                    <a:cxn ang="0">
                      <a:pos x="210" y="158"/>
                    </a:cxn>
                    <a:cxn ang="0">
                      <a:pos x="219" y="126"/>
                    </a:cxn>
                    <a:cxn ang="0">
                      <a:pos x="232" y="130"/>
                    </a:cxn>
                    <a:cxn ang="0">
                      <a:pos x="236" y="145"/>
                    </a:cxn>
                    <a:cxn ang="0">
                      <a:pos x="247" y="137"/>
                    </a:cxn>
                    <a:cxn ang="0">
                      <a:pos x="244" y="134"/>
                    </a:cxn>
                    <a:cxn ang="0">
                      <a:pos x="252" y="114"/>
                    </a:cxn>
                    <a:cxn ang="0">
                      <a:pos x="255" y="137"/>
                    </a:cxn>
                    <a:cxn ang="0">
                      <a:pos x="168" y="0"/>
                    </a:cxn>
                  </a:cxnLst>
                  <a:rect l="l" t="t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73" name="Freeform 22"/>
                <p:cNvSpPr/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/>
                  <a:ahLst/>
                  <a:cxnLst>
                    <a:cxn ang="0">
                      <a:pos x="32" y="202"/>
                    </a:cxn>
                    <a:cxn ang="0">
                      <a:pos x="99" y="134"/>
                    </a:cxn>
                    <a:cxn ang="0">
                      <a:pos x="142" y="181"/>
                    </a:cxn>
                    <a:cxn ang="0">
                      <a:pos x="118" y="179"/>
                    </a:cxn>
                    <a:cxn ang="0">
                      <a:pos x="216" y="172"/>
                    </a:cxn>
                    <a:cxn ang="0">
                      <a:pos x="240" y="110"/>
                    </a:cxn>
                    <a:cxn ang="0">
                      <a:pos x="241" y="124"/>
                    </a:cxn>
                    <a:cxn ang="0">
                      <a:pos x="223" y="172"/>
                    </a:cxn>
                    <a:cxn ang="0">
                      <a:pos x="301" y="133"/>
                    </a:cxn>
                    <a:cxn ang="0">
                      <a:pos x="460" y="23"/>
                    </a:cxn>
                    <a:cxn ang="0">
                      <a:pos x="574" y="29"/>
                    </a:cxn>
                    <a:cxn ang="0">
                      <a:pos x="701" y="15"/>
                    </a:cxn>
                    <a:cxn ang="0">
                      <a:pos x="840" y="71"/>
                    </a:cxn>
                    <a:cxn ang="0">
                      <a:pos x="1001" y="91"/>
                    </a:cxn>
                    <a:cxn ang="0">
                      <a:pos x="1080" y="156"/>
                    </a:cxn>
                    <a:cxn ang="0">
                      <a:pos x="1019" y="206"/>
                    </a:cxn>
                    <a:cxn ang="0">
                      <a:pos x="985" y="270"/>
                    </a:cxn>
                    <a:cxn ang="0">
                      <a:pos x="945" y="273"/>
                    </a:cxn>
                    <a:cxn ang="0">
                      <a:pos x="958" y="184"/>
                    </a:cxn>
                    <a:cxn ang="0">
                      <a:pos x="906" y="232"/>
                    </a:cxn>
                    <a:cxn ang="0">
                      <a:pos x="868" y="273"/>
                    </a:cxn>
                    <a:cxn ang="0">
                      <a:pos x="881" y="318"/>
                    </a:cxn>
                    <a:cxn ang="0">
                      <a:pos x="837" y="385"/>
                    </a:cxn>
                    <a:cxn ang="0">
                      <a:pos x="844" y="439"/>
                    </a:cxn>
                    <a:cxn ang="0">
                      <a:pos x="839" y="413"/>
                    </a:cxn>
                    <a:cxn ang="0">
                      <a:pos x="797" y="416"/>
                    </a:cxn>
                    <a:cxn ang="0">
                      <a:pos x="828" y="496"/>
                    </a:cxn>
                    <a:cxn ang="0">
                      <a:pos x="751" y="589"/>
                    </a:cxn>
                    <a:cxn ang="0">
                      <a:pos x="730" y="615"/>
                    </a:cxn>
                    <a:cxn ang="0">
                      <a:pos x="703" y="706"/>
                    </a:cxn>
                    <a:cxn ang="0">
                      <a:pos x="665" y="708"/>
                    </a:cxn>
                    <a:cxn ang="0">
                      <a:pos x="711" y="768"/>
                    </a:cxn>
                    <a:cxn ang="0">
                      <a:pos x="634" y="626"/>
                    </a:cxn>
                    <a:cxn ang="0">
                      <a:pos x="545" y="596"/>
                    </a:cxn>
                    <a:cxn ang="0">
                      <a:pos x="503" y="689"/>
                    </a:cxn>
                    <a:cxn ang="0">
                      <a:pos x="471" y="738"/>
                    </a:cxn>
                    <a:cxn ang="0">
                      <a:pos x="416" y="592"/>
                    </a:cxn>
                    <a:cxn ang="0">
                      <a:pos x="373" y="607"/>
                    </a:cxn>
                    <a:cxn ang="0">
                      <a:pos x="336" y="545"/>
                    </a:cxn>
                    <a:cxn ang="0">
                      <a:pos x="223" y="510"/>
                    </a:cxn>
                    <a:cxn ang="0">
                      <a:pos x="263" y="577"/>
                    </a:cxn>
                    <a:cxn ang="0">
                      <a:pos x="234" y="620"/>
                    </a:cxn>
                    <a:cxn ang="0">
                      <a:pos x="190" y="605"/>
                    </a:cxn>
                    <a:cxn ang="0">
                      <a:pos x="119" y="495"/>
                    </a:cxn>
                    <a:cxn ang="0">
                      <a:pos x="149" y="432"/>
                    </a:cxn>
                    <a:cxn ang="0">
                      <a:pos x="166" y="385"/>
                    </a:cxn>
                    <a:cxn ang="0">
                      <a:pos x="149" y="226"/>
                    </a:cxn>
                    <a:cxn ang="0">
                      <a:pos x="86" y="193"/>
                    </a:cxn>
                    <a:cxn ang="0">
                      <a:pos x="55" y="210"/>
                    </a:cxn>
                    <a:cxn ang="0">
                      <a:pos x="0" y="226"/>
                    </a:cxn>
                  </a:cxnLst>
                  <a:rect l="l" t="t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74" name="Freeform 23"/>
                <p:cNvSpPr/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/>
                  <a:ahLst/>
                  <a:cxnLst>
                    <a:cxn ang="0">
                      <a:pos x="63" y="0"/>
                    </a:cxn>
                    <a:cxn ang="0">
                      <a:pos x="63" y="20"/>
                    </a:cxn>
                    <a:cxn ang="0">
                      <a:pos x="55" y="33"/>
                    </a:cxn>
                    <a:cxn ang="0">
                      <a:pos x="57" y="54"/>
                    </a:cxn>
                    <a:cxn ang="0">
                      <a:pos x="47" y="82"/>
                    </a:cxn>
                    <a:cxn ang="0">
                      <a:pos x="31" y="108"/>
                    </a:cxn>
                    <a:cxn ang="0">
                      <a:pos x="7" y="125"/>
                    </a:cxn>
                    <a:cxn ang="0">
                      <a:pos x="0" y="154"/>
                    </a:cxn>
                    <a:cxn ang="0">
                      <a:pos x="10" y="156"/>
                    </a:cxn>
                    <a:cxn ang="0">
                      <a:pos x="10" y="129"/>
                    </a:cxn>
                    <a:cxn ang="0">
                      <a:pos x="44" y="127"/>
                    </a:cxn>
                    <a:cxn ang="0">
                      <a:pos x="69" y="109"/>
                    </a:cxn>
                    <a:cxn ang="0">
                      <a:pos x="69" y="72"/>
                    </a:cxn>
                    <a:cxn ang="0">
                      <a:pos x="77" y="58"/>
                    </a:cxn>
                    <a:cxn ang="0">
                      <a:pos x="64" y="34"/>
                    </a:cxn>
                    <a:cxn ang="0">
                      <a:pos x="82" y="27"/>
                    </a:cxn>
                    <a:cxn ang="0">
                      <a:pos x="93" y="8"/>
                    </a:cxn>
                    <a:cxn ang="0">
                      <a:pos x="69" y="11"/>
                    </a:cxn>
                    <a:cxn ang="0">
                      <a:pos x="63" y="0"/>
                    </a:cxn>
                  </a:cxnLst>
                  <a:rect l="l" t="t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75" name="Freeform 24"/>
                <p:cNvSpPr/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0" y="16"/>
                    </a:cxn>
                    <a:cxn ang="0">
                      <a:pos x="6" y="35"/>
                    </a:cxn>
                    <a:cxn ang="0">
                      <a:pos x="18" y="21"/>
                    </a:cxn>
                    <a:cxn ang="0">
                      <a:pos x="9" y="0"/>
                    </a:cxn>
                  </a:cxnLst>
                  <a:rect l="l" t="t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76" name="Freeform 25"/>
                <p:cNvSpPr/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" y="7"/>
                    </a:cxn>
                    <a:cxn ang="0">
                      <a:pos x="82" y="41"/>
                    </a:cxn>
                    <a:cxn ang="0">
                      <a:pos x="75" y="60"/>
                    </a:cxn>
                    <a:cxn ang="0">
                      <a:pos x="115" y="77"/>
                    </a:cxn>
                    <a:cxn ang="0">
                      <a:pos x="219" y="77"/>
                    </a:cxn>
                    <a:cxn ang="0">
                      <a:pos x="106" y="93"/>
                    </a:cxn>
                    <a:cxn ang="0">
                      <a:pos x="75" y="60"/>
                    </a:cxn>
                    <a:cxn ang="0">
                      <a:pos x="46" y="54"/>
                    </a:cxn>
                    <a:cxn ang="0">
                      <a:pos x="0" y="0"/>
                    </a:cxn>
                  </a:cxnLst>
                  <a:rect l="l" t="t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77" name="Freeform 26"/>
                <p:cNvSpPr/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/>
                  <a:ahLst/>
                  <a:cxnLst>
                    <a:cxn ang="0">
                      <a:pos x="190" y="216"/>
                    </a:cxn>
                    <a:cxn ang="0">
                      <a:pos x="179" y="212"/>
                    </a:cxn>
                    <a:cxn ang="0">
                      <a:pos x="154" y="187"/>
                    </a:cxn>
                    <a:cxn ang="0">
                      <a:pos x="130" y="182"/>
                    </a:cxn>
                    <a:cxn ang="0">
                      <a:pos x="124" y="167"/>
                    </a:cxn>
                    <a:cxn ang="0">
                      <a:pos x="110" y="155"/>
                    </a:cxn>
                    <a:cxn ang="0">
                      <a:pos x="87" y="155"/>
                    </a:cxn>
                    <a:cxn ang="0">
                      <a:pos x="62" y="165"/>
                    </a:cxn>
                    <a:cxn ang="0">
                      <a:pos x="40" y="169"/>
                    </a:cxn>
                    <a:cxn ang="0">
                      <a:pos x="15" y="169"/>
                    </a:cxn>
                    <a:cxn ang="0">
                      <a:pos x="14" y="152"/>
                    </a:cxn>
                    <a:cxn ang="0">
                      <a:pos x="5" y="127"/>
                    </a:cxn>
                    <a:cxn ang="0">
                      <a:pos x="3" y="114"/>
                    </a:cxn>
                    <a:cxn ang="0">
                      <a:pos x="3" y="79"/>
                    </a:cxn>
                    <a:cxn ang="0">
                      <a:pos x="44" y="60"/>
                    </a:cxn>
                    <a:cxn ang="0">
                      <a:pos x="48" y="41"/>
                    </a:cxn>
                    <a:cxn ang="0">
                      <a:pos x="57" y="43"/>
                    </a:cxn>
                    <a:cxn ang="0">
                      <a:pos x="77" y="22"/>
                    </a:cxn>
                    <a:cxn ang="0">
                      <a:pos x="98" y="25"/>
                    </a:cxn>
                    <a:cxn ang="0">
                      <a:pos x="113" y="10"/>
                    </a:cxn>
                    <a:cxn ang="0">
                      <a:pos x="125" y="8"/>
                    </a:cxn>
                    <a:cxn ang="0">
                      <a:pos x="145" y="34"/>
                    </a:cxn>
                    <a:cxn ang="0">
                      <a:pos x="163" y="43"/>
                    </a:cxn>
                    <a:cxn ang="0">
                      <a:pos x="165" y="16"/>
                    </a:cxn>
                    <a:cxn ang="0">
                      <a:pos x="172" y="0"/>
                    </a:cxn>
                    <a:cxn ang="0">
                      <a:pos x="185" y="22"/>
                    </a:cxn>
                    <a:cxn ang="0">
                      <a:pos x="196" y="60"/>
                    </a:cxn>
                    <a:cxn ang="0">
                      <a:pos x="219" y="83"/>
                    </a:cxn>
                    <a:cxn ang="0">
                      <a:pos x="232" y="101"/>
                    </a:cxn>
                    <a:cxn ang="0">
                      <a:pos x="235" y="133"/>
                    </a:cxn>
                    <a:cxn ang="0">
                      <a:pos x="221" y="169"/>
                    </a:cxn>
                    <a:cxn ang="0">
                      <a:pos x="217" y="202"/>
                    </a:cxn>
                    <a:cxn ang="0">
                      <a:pos x="196" y="215"/>
                    </a:cxn>
                  </a:cxnLst>
                  <a:rect l="l" t="t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78" name="Freeform 27"/>
                <p:cNvSpPr/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/>
                  <a:ahLst/>
                  <a:cxnLst>
                    <a:cxn ang="0">
                      <a:pos x="9" y="23"/>
                    </a:cxn>
                    <a:cxn ang="0">
                      <a:pos x="3" y="19"/>
                    </a:cxn>
                    <a:cxn ang="0">
                      <a:pos x="3" y="15"/>
                    </a:cxn>
                    <a:cxn ang="0">
                      <a:pos x="3" y="11"/>
                    </a:cxn>
                    <a:cxn ang="0">
                      <a:pos x="2" y="7"/>
                    </a:cxn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9" y="4"/>
                    </a:cxn>
                    <a:cxn ang="0">
                      <a:pos x="12" y="3"/>
                    </a:cxn>
                    <a:cxn ang="0">
                      <a:pos x="13" y="3"/>
                    </a:cxn>
                    <a:cxn ang="0">
                      <a:pos x="17" y="0"/>
                    </a:cxn>
                    <a:cxn ang="0">
                      <a:pos x="17" y="11"/>
                    </a:cxn>
                    <a:cxn ang="0">
                      <a:pos x="15" y="15"/>
                    </a:cxn>
                    <a:cxn ang="0">
                      <a:pos x="13" y="19"/>
                    </a:cxn>
                    <a:cxn ang="0">
                      <a:pos x="13" y="22"/>
                    </a:cxn>
                    <a:cxn ang="0">
                      <a:pos x="12" y="23"/>
                    </a:cxn>
                    <a:cxn ang="0">
                      <a:pos x="12" y="26"/>
                    </a:cxn>
                    <a:cxn ang="0">
                      <a:pos x="9" y="23"/>
                    </a:cxn>
                  </a:cxnLst>
                  <a:rect l="l" t="t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79" name="Freeform 28"/>
                <p:cNvSpPr/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/>
                  <a:ahLst/>
                  <a:cxnLst>
                    <a:cxn ang="0">
                      <a:pos x="3" y="37"/>
                    </a:cxn>
                    <a:cxn ang="0">
                      <a:pos x="13" y="28"/>
                    </a:cxn>
                    <a:cxn ang="0">
                      <a:pos x="20" y="0"/>
                    </a:cxn>
                    <a:cxn ang="0">
                      <a:pos x="25" y="42"/>
                    </a:cxn>
                    <a:cxn ang="0">
                      <a:pos x="17" y="94"/>
                    </a:cxn>
                    <a:cxn ang="0">
                      <a:pos x="0" y="105"/>
                    </a:cxn>
                    <a:cxn ang="0">
                      <a:pos x="0" y="80"/>
                    </a:cxn>
                    <a:cxn ang="0">
                      <a:pos x="5" y="64"/>
                    </a:cxn>
                    <a:cxn ang="0">
                      <a:pos x="3" y="37"/>
                    </a:cxn>
                  </a:cxnLst>
                  <a:rect l="l" t="t" r="r" b="b"/>
                  <a:pathLst>
                    <a:path w="26" h="105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</p:grpSp>
        </p:grpSp>
      </p:grpSp>
      <p:sp>
        <p:nvSpPr>
          <p:cNvPr id="2051" name="Rectangle 37"/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Liang, Introduction to Java Programming, Eighth Edition, (c) 2011 Pearson Education, Inc. All rights reserved. 0132130807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054" name="Rectangle 6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5" name="Rectangle 3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A3D5A0-6C74-4284-9451-578AB31A7B4A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077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29948A-762B-4D7B-ADD0-FFD1BC6BAFB0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4AB3BA-C35F-40BD-91F1-3FA122508D30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124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AE6673-70F4-4EEF-A183-0ED624B76F52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148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149" name="Slide Number Placeholder 7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6CD184-3FE0-4121-A67D-D7DA604F1230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172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173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041003-DDBF-40A9-A907-EF16D18AC026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1"/>
          <p:cNvSpPr>
            <a:spLocks noGrp="1"/>
          </p:cNvSpPr>
          <p:nvPr>
            <p:ph type="dt" sz="half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197" name="Slide Number Placeholder 2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8AF03-6789-49D0-8F63-05217284B79D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220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7ABD12-D33B-4B6F-AD40-DB2FBFB72F92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615284-E299-4509-A9CA-23028EA1051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244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C619CB-3F0C-49E2-9C01-DA307699A0C2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>
  <p:cSld name="Title and Vertical Tex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268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32F68D-CC0B-40B3-ADE8-E958B8984C93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Vertical Title and Tex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292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3D732-29F6-4CC1-8652-355EAE8668EB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3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" y="6172200"/>
            <a:ext cx="581183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COMSATS University Islamabad, Abbottabad Campus</a:t>
            </a:r>
          </a:p>
        </p:txBody>
      </p:sp>
      <p:sp>
        <p:nvSpPr>
          <p:cNvPr id="1332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D2E171-7CC0-4976-AE2C-00FF3C034FE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5B4354-EB0C-4E15-8683-CC1B9AB2494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390C5BD-B58D-4C56-89B8-EF65528F6C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A0F70FB-70D2-4650-929A-B92D54A020F7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BDABBE9-8B0C-4642-83E9-070EB07B429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16D11AB-04DC-498F-B66A-DEF49627C0C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29D5258-C2E4-4DAF-87DC-51A826456E7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B79063E-935A-41A2-B03B-8288B0CFB45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/>
          <p:nvPr/>
        </p:nvGrpSpPr>
        <p:grpSpPr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/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  <a:miter lim="800000"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indent="0"/>
              <a:endParaRPr/>
            </a:p>
          </p:txBody>
        </p:sp>
        <p:grpSp>
          <p:nvGrpSpPr>
            <p:cNvPr id="1033" name="Group 28"/>
            <p:cNvGrpSpPr/>
            <p:nvPr/>
          </p:nvGrpSpPr>
          <p:grpSpPr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/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/>
                <a:ahLst/>
                <a:cxnLst>
                  <a:cxn ang="0">
                    <a:pos x="646" y="23"/>
                  </a:cxn>
                  <a:cxn ang="0">
                    <a:pos x="765" y="92"/>
                  </a:cxn>
                  <a:cxn ang="0">
                    <a:pos x="866" y="184"/>
                  </a:cxn>
                  <a:cxn ang="0">
                    <a:pos x="944" y="294"/>
                  </a:cxn>
                  <a:cxn ang="0">
                    <a:pos x="1000" y="417"/>
                  </a:cxn>
                  <a:cxn ang="0">
                    <a:pos x="1030" y="550"/>
                  </a:cxn>
                  <a:cxn ang="0">
                    <a:pos x="1030" y="688"/>
                  </a:cxn>
                  <a:cxn ang="0">
                    <a:pos x="1000" y="821"/>
                  </a:cxn>
                  <a:cxn ang="0">
                    <a:pos x="944" y="944"/>
                  </a:cxn>
                  <a:cxn ang="0">
                    <a:pos x="866" y="1055"/>
                  </a:cxn>
                  <a:cxn ang="0">
                    <a:pos x="765" y="1148"/>
                  </a:cxn>
                  <a:cxn ang="0">
                    <a:pos x="646" y="1215"/>
                  </a:cxn>
                  <a:cxn ang="0">
                    <a:pos x="517" y="1257"/>
                  </a:cxn>
                  <a:cxn ang="0">
                    <a:pos x="382" y="1272"/>
                  </a:cxn>
                  <a:cxn ang="0">
                    <a:pos x="246" y="1257"/>
                  </a:cxn>
                  <a:cxn ang="0">
                    <a:pos x="118" y="1215"/>
                  </a:cxn>
                  <a:cxn ang="0">
                    <a:pos x="0" y="1148"/>
                  </a:cxn>
                  <a:cxn ang="0">
                    <a:pos x="89" y="1129"/>
                  </a:cxn>
                  <a:cxn ang="0">
                    <a:pos x="201" y="1179"/>
                  </a:cxn>
                  <a:cxn ang="0">
                    <a:pos x="320" y="1204"/>
                  </a:cxn>
                  <a:cxn ang="0">
                    <a:pos x="443" y="1204"/>
                  </a:cxn>
                  <a:cxn ang="0">
                    <a:pos x="563" y="1179"/>
                  </a:cxn>
                  <a:cxn ang="0">
                    <a:pos x="675" y="1129"/>
                  </a:cxn>
                  <a:cxn ang="0">
                    <a:pos x="775" y="1057"/>
                  </a:cxn>
                  <a:cxn ang="0">
                    <a:pos x="857" y="965"/>
                  </a:cxn>
                  <a:cxn ang="0">
                    <a:pos x="919" y="858"/>
                  </a:cxn>
                  <a:cxn ang="0">
                    <a:pos x="956" y="742"/>
                  </a:cxn>
                  <a:cxn ang="0">
                    <a:pos x="969" y="619"/>
                  </a:cxn>
                  <a:cxn ang="0">
                    <a:pos x="956" y="496"/>
                  </a:cxn>
                  <a:cxn ang="0">
                    <a:pos x="919" y="381"/>
                  </a:cxn>
                  <a:cxn ang="0">
                    <a:pos x="857" y="273"/>
                  </a:cxn>
                  <a:cxn ang="0">
                    <a:pos x="775" y="182"/>
                  </a:cxn>
                  <a:cxn ang="0">
                    <a:pos x="675" y="110"/>
                  </a:cxn>
                  <a:cxn ang="0">
                    <a:pos x="563" y="61"/>
                  </a:cxn>
                  <a:cxn ang="0">
                    <a:pos x="582" y="0"/>
                  </a:cxn>
                </a:cxnLst>
                <a:rect l="l" t="t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 cap="rnd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>
                <a:endParaRPr/>
              </a:p>
            </p:txBody>
          </p:sp>
          <p:cxnSp>
            <p:nvCxnSpPr>
              <p:cNvPr id="1035" name="Line 4"/>
              <p:cNvCxnSpPr/>
              <p:nvPr/>
            </p:nvCxn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miter lim="800000"/>
              </a:ln>
              <a:effectLst/>
            </p:spPr>
          </p:cxnSp>
          <p:cxnSp>
            <p:nvCxnSpPr>
              <p:cNvPr id="1036" name="Line 5"/>
              <p:cNvCxnSpPr/>
              <p:nvPr/>
            </p:nvCxn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miter lim="800000"/>
              </a:ln>
              <a:effectLst/>
            </p:spPr>
          </p:cxnSp>
          <p:cxnSp>
            <p:nvCxnSpPr>
              <p:cNvPr id="1037" name="Line 6"/>
              <p:cNvCxnSpPr/>
              <p:nvPr/>
            </p:nvCxn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miter lim="800000"/>
              </a:ln>
              <a:effectLst/>
            </p:spPr>
          </p:cxnSp>
          <p:sp>
            <p:nvSpPr>
              <p:cNvPr id="1038" name="Freeform 7"/>
              <p:cNvSpPr/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/>
                <a:ahLst/>
                <a:cxnLst>
                  <a:cxn ang="0">
                    <a:pos x="2" y="70"/>
                  </a:cxn>
                  <a:cxn ang="0">
                    <a:pos x="14" y="57"/>
                  </a:cxn>
                  <a:cxn ang="0">
                    <a:pos x="31" y="46"/>
                  </a:cxn>
                  <a:cxn ang="0">
                    <a:pos x="63" y="30"/>
                  </a:cxn>
                  <a:cxn ang="0">
                    <a:pos x="100" y="21"/>
                  </a:cxn>
                  <a:cxn ang="0">
                    <a:pos x="134" y="13"/>
                  </a:cxn>
                  <a:cxn ang="0">
                    <a:pos x="181" y="6"/>
                  </a:cxn>
                  <a:cxn ang="0">
                    <a:pos x="225" y="2"/>
                  </a:cxn>
                  <a:cxn ang="0">
                    <a:pos x="277" y="0"/>
                  </a:cxn>
                  <a:cxn ang="0">
                    <a:pos x="340" y="0"/>
                  </a:cxn>
                  <a:cxn ang="0">
                    <a:pos x="407" y="4"/>
                  </a:cxn>
                  <a:cxn ang="0">
                    <a:pos x="453" y="10"/>
                  </a:cxn>
                  <a:cxn ang="0">
                    <a:pos x="502" y="19"/>
                  </a:cxn>
                  <a:cxn ang="0">
                    <a:pos x="549" y="33"/>
                  </a:cxn>
                  <a:cxn ang="0">
                    <a:pos x="573" y="47"/>
                  </a:cxn>
                  <a:cxn ang="0">
                    <a:pos x="588" y="58"/>
                  </a:cxn>
                  <a:cxn ang="0">
                    <a:pos x="603" y="77"/>
                  </a:cxn>
                  <a:cxn ang="0">
                    <a:pos x="578" y="87"/>
                  </a:cxn>
                  <a:cxn ang="0">
                    <a:pos x="536" y="95"/>
                  </a:cxn>
                  <a:cxn ang="0">
                    <a:pos x="485" y="101"/>
                  </a:cxn>
                  <a:cxn ang="0">
                    <a:pos x="436" y="106"/>
                  </a:cxn>
                  <a:cxn ang="0">
                    <a:pos x="377" y="108"/>
                  </a:cxn>
                  <a:cxn ang="0">
                    <a:pos x="313" y="109"/>
                  </a:cxn>
                  <a:cxn ang="0">
                    <a:pos x="252" y="109"/>
                  </a:cxn>
                  <a:cxn ang="0">
                    <a:pos x="188" y="108"/>
                  </a:cxn>
                  <a:cxn ang="0">
                    <a:pos x="117" y="102"/>
                  </a:cxn>
                  <a:cxn ang="0">
                    <a:pos x="61" y="96"/>
                  </a:cxn>
                  <a:cxn ang="0">
                    <a:pos x="14" y="86"/>
                  </a:cxn>
                  <a:cxn ang="0">
                    <a:pos x="0" y="78"/>
                  </a:cxn>
                  <a:cxn ang="0">
                    <a:pos x="2" y="70"/>
                  </a:cxn>
                </a:cxnLst>
                <a:rect l="l" t="t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 cap="rnd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>
                <a:endParaRPr/>
              </a:p>
            </p:txBody>
          </p:sp>
          <p:sp>
            <p:nvSpPr>
              <p:cNvPr id="1039" name="Oval 8"/>
              <p:cNvSpPr/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miter lim="800000"/>
              </a:ln>
              <a:effectLst/>
            </p:spPr>
            <p:txBody>
              <a:bodyPr wrap="none" anchor="ctr" anchorCtr="0">
                <a:noAutofit/>
              </a:bodyPr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>
                <a:pPr marL="0" indent="0"/>
                <a:endParaRPr/>
              </a:p>
            </p:txBody>
          </p:sp>
          <p:grpSp>
            <p:nvGrpSpPr>
              <p:cNvPr id="1040" name="Group 27"/>
              <p:cNvGrpSpPr/>
              <p:nvPr/>
            </p:nvGrpSpPr>
            <p:grpSpPr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/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rect l="l" t="t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42" name="Freeform 10"/>
                <p:cNvSpPr/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6" y="16"/>
                    </a:cxn>
                    <a:cxn ang="0">
                      <a:pos x="0" y="0"/>
                    </a:cxn>
                  </a:cxnLst>
                  <a:rect l="l" t="t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43" name="Freeform 11"/>
                <p:cNvSpPr/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22" y="0"/>
                    </a:cxn>
                    <a:cxn ang="0">
                      <a:pos x="14" y="9"/>
                    </a:cxn>
                    <a:cxn ang="0">
                      <a:pos x="9" y="9"/>
                    </a:cxn>
                    <a:cxn ang="0">
                      <a:pos x="5" y="13"/>
                    </a:cxn>
                    <a:cxn ang="0">
                      <a:pos x="0" y="13"/>
                    </a:cxn>
                    <a:cxn ang="0">
                      <a:pos x="0" y="25"/>
                    </a:cxn>
                    <a:cxn ang="0">
                      <a:pos x="8" y="34"/>
                    </a:cxn>
                    <a:cxn ang="0">
                      <a:pos x="29" y="34"/>
                    </a:cxn>
                    <a:cxn ang="0">
                      <a:pos x="36" y="25"/>
                    </a:cxn>
                    <a:cxn ang="0">
                      <a:pos x="36" y="0"/>
                    </a:cxn>
                  </a:cxnLst>
                  <a:rect l="l" t="t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44" name="Freeform 12"/>
                <p:cNvSpPr/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/>
                  <a:ahLst/>
                  <a:cxnLst>
                    <a:cxn ang="0">
                      <a:pos x="76" y="0"/>
                    </a:cxn>
                    <a:cxn ang="0">
                      <a:pos x="71" y="11"/>
                    </a:cxn>
                    <a:cxn ang="0">
                      <a:pos x="45" y="33"/>
                    </a:cxn>
                    <a:cxn ang="0">
                      <a:pos x="40" y="53"/>
                    </a:cxn>
                    <a:cxn ang="0">
                      <a:pos x="21" y="68"/>
                    </a:cxn>
                    <a:cxn ang="0">
                      <a:pos x="8" y="96"/>
                    </a:cxn>
                    <a:cxn ang="0">
                      <a:pos x="8" y="114"/>
                    </a:cxn>
                    <a:cxn ang="0">
                      <a:pos x="0" y="144"/>
                    </a:cxn>
                    <a:cxn ang="0">
                      <a:pos x="11" y="157"/>
                    </a:cxn>
                    <a:cxn ang="0">
                      <a:pos x="40" y="195"/>
                    </a:cxn>
                    <a:cxn ang="0">
                      <a:pos x="48" y="190"/>
                    </a:cxn>
                    <a:cxn ang="0">
                      <a:pos x="99" y="190"/>
                    </a:cxn>
                    <a:cxn ang="0">
                      <a:pos x="123" y="199"/>
                    </a:cxn>
                    <a:cxn ang="0">
                      <a:pos x="121" y="229"/>
                    </a:cxn>
                    <a:cxn ang="0">
                      <a:pos x="138" y="268"/>
                    </a:cxn>
                    <a:cxn ang="0">
                      <a:pos x="137" y="279"/>
                    </a:cxn>
                    <a:cxn ang="0">
                      <a:pos x="144" y="291"/>
                    </a:cxn>
                    <a:cxn ang="0">
                      <a:pos x="133" y="319"/>
                    </a:cxn>
                    <a:cxn ang="0">
                      <a:pos x="146" y="354"/>
                    </a:cxn>
                    <a:cxn ang="0">
                      <a:pos x="153" y="382"/>
                    </a:cxn>
                    <a:cxn ang="0">
                      <a:pos x="162" y="399"/>
                    </a:cxn>
                    <a:cxn ang="0">
                      <a:pos x="171" y="421"/>
                    </a:cxn>
                    <a:cxn ang="0">
                      <a:pos x="188" y="418"/>
                    </a:cxn>
                    <a:cxn ang="0">
                      <a:pos x="216" y="402"/>
                    </a:cxn>
                    <a:cxn ang="0">
                      <a:pos x="229" y="382"/>
                    </a:cxn>
                    <a:cxn ang="0">
                      <a:pos x="228" y="369"/>
                    </a:cxn>
                    <a:cxn ang="0">
                      <a:pos x="245" y="359"/>
                    </a:cxn>
                    <a:cxn ang="0">
                      <a:pos x="242" y="340"/>
                    </a:cxn>
                    <a:cxn ang="0">
                      <a:pos x="267" y="310"/>
                    </a:cxn>
                    <a:cxn ang="0">
                      <a:pos x="271" y="285"/>
                    </a:cxn>
                    <a:cxn ang="0">
                      <a:pos x="264" y="277"/>
                    </a:cxn>
                    <a:cxn ang="0">
                      <a:pos x="267" y="267"/>
                    </a:cxn>
                    <a:cxn ang="0">
                      <a:pos x="261" y="258"/>
                    </a:cxn>
                    <a:cxn ang="0">
                      <a:pos x="280" y="234"/>
                    </a:cxn>
                    <a:cxn ang="0">
                      <a:pos x="280" y="222"/>
                    </a:cxn>
                    <a:cxn ang="0">
                      <a:pos x="306" y="202"/>
                    </a:cxn>
                    <a:cxn ang="0">
                      <a:pos x="323" y="148"/>
                    </a:cxn>
                    <a:cxn ang="0">
                      <a:pos x="299" y="162"/>
                    </a:cxn>
                    <a:cxn ang="0">
                      <a:pos x="278" y="156"/>
                    </a:cxn>
                    <a:cxn ang="0">
                      <a:pos x="281" y="143"/>
                    </a:cxn>
                    <a:cxn ang="0">
                      <a:pos x="260" y="129"/>
                    </a:cxn>
                    <a:cxn ang="0">
                      <a:pos x="250" y="94"/>
                    </a:cxn>
                    <a:cxn ang="0">
                      <a:pos x="230" y="66"/>
                    </a:cxn>
                    <a:cxn ang="0">
                      <a:pos x="230" y="47"/>
                    </a:cxn>
                    <a:cxn ang="0">
                      <a:pos x="219" y="46"/>
                    </a:cxn>
                    <a:cxn ang="0">
                      <a:pos x="212" y="49"/>
                    </a:cxn>
                    <a:cxn ang="0">
                      <a:pos x="182" y="38"/>
                    </a:cxn>
                    <a:cxn ang="0">
                      <a:pos x="174" y="46"/>
                    </a:cxn>
                    <a:cxn ang="0">
                      <a:pos x="167" y="56"/>
                    </a:cxn>
                    <a:cxn ang="0">
                      <a:pos x="151" y="38"/>
                    </a:cxn>
                    <a:cxn ang="0">
                      <a:pos x="135" y="33"/>
                    </a:cxn>
                    <a:cxn ang="0">
                      <a:pos x="134" y="10"/>
                    </a:cxn>
                    <a:cxn ang="0">
                      <a:pos x="111" y="14"/>
                    </a:cxn>
                    <a:cxn ang="0">
                      <a:pos x="96" y="9"/>
                    </a:cxn>
                    <a:cxn ang="0">
                      <a:pos x="76" y="0"/>
                    </a:cxn>
                  </a:cxnLst>
                  <a:rect l="l" t="t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45" name="Freeform 13"/>
                <p:cNvSpPr/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5"/>
                    </a:cxn>
                    <a:cxn ang="0">
                      <a:pos x="7" y="10"/>
                    </a:cxn>
                    <a:cxn ang="0">
                      <a:pos x="7" y="14"/>
                    </a:cxn>
                    <a:cxn ang="0">
                      <a:pos x="16" y="17"/>
                    </a:cxn>
                    <a:cxn ang="0">
                      <a:pos x="16" y="20"/>
                    </a:cxn>
                    <a:cxn ang="0">
                      <a:pos x="9" y="17"/>
                    </a:cxn>
                    <a:cxn ang="0">
                      <a:pos x="3" y="20"/>
                    </a:cxn>
                    <a:cxn ang="0">
                      <a:pos x="0" y="17"/>
                    </a:cxn>
                    <a:cxn ang="0">
                      <a:pos x="3" y="14"/>
                    </a:cxn>
                    <a:cxn ang="0">
                      <a:pos x="0" y="10"/>
                    </a:cxn>
                    <a:cxn ang="0">
                      <a:pos x="3" y="2"/>
                    </a:cxn>
                    <a:cxn ang="0">
                      <a:pos x="7" y="0"/>
                    </a:cxn>
                  </a:cxnLst>
                  <a:rect l="l" t="t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46" name="Freeform 14"/>
                <p:cNvSpPr/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7" y="34"/>
                    </a:cxn>
                    <a:cxn ang="0">
                      <a:pos x="37" y="0"/>
                    </a:cxn>
                    <a:cxn ang="0">
                      <a:pos x="48" y="20"/>
                    </a:cxn>
                    <a:cxn ang="0">
                      <a:pos x="39" y="69"/>
                    </a:cxn>
                    <a:cxn ang="0">
                      <a:pos x="3" y="57"/>
                    </a:cxn>
                    <a:cxn ang="0">
                      <a:pos x="0" y="34"/>
                    </a:cxn>
                  </a:cxnLst>
                  <a:rect l="l" t="t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47" name="Freeform 15"/>
                <p:cNvSpPr/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0"/>
                    </a:cxn>
                    <a:cxn ang="0">
                      <a:pos x="27" y="6"/>
                    </a:cxn>
                    <a:cxn ang="0">
                      <a:pos x="67" y="22"/>
                    </a:cxn>
                    <a:cxn ang="0">
                      <a:pos x="67" y="34"/>
                    </a:cxn>
                    <a:cxn ang="0">
                      <a:pos x="83" y="66"/>
                    </a:cxn>
                    <a:cxn ang="0">
                      <a:pos x="52" y="36"/>
                    </a:cxn>
                    <a:cxn ang="0">
                      <a:pos x="31" y="38"/>
                    </a:cxn>
                    <a:cxn ang="0">
                      <a:pos x="5" y="15"/>
                    </a:cxn>
                  </a:cxnLst>
                  <a:rect l="l" t="t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48" name="Freeform 16"/>
                <p:cNvSpPr/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56" y="21"/>
                    </a:cxn>
                    <a:cxn ang="0">
                      <a:pos x="11" y="72"/>
                    </a:cxn>
                    <a:cxn ang="0">
                      <a:pos x="0" y="60"/>
                    </a:cxn>
                    <a:cxn ang="0">
                      <a:pos x="32" y="28"/>
                    </a:cxn>
                    <a:cxn ang="0">
                      <a:pos x="34" y="0"/>
                    </a:cxn>
                  </a:cxnLst>
                  <a:rect l="l" t="t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49" name="Freeform 17"/>
                <p:cNvSpPr/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0" y="31"/>
                    </a:cxn>
                    <a:cxn ang="0">
                      <a:pos x="20" y="10"/>
                    </a:cxn>
                    <a:cxn ang="0">
                      <a:pos x="24" y="5"/>
                    </a:cxn>
                    <a:cxn ang="0">
                      <a:pos x="17" y="5"/>
                    </a:cxn>
                    <a:cxn ang="0">
                      <a:pos x="21" y="0"/>
                    </a:cxn>
                    <a:cxn ang="0">
                      <a:pos x="16" y="0"/>
                    </a:cxn>
                    <a:cxn ang="0">
                      <a:pos x="10" y="6"/>
                    </a:cxn>
                    <a:cxn ang="0">
                      <a:pos x="10" y="19"/>
                    </a:cxn>
                    <a:cxn ang="0">
                      <a:pos x="13" y="22"/>
                    </a:cxn>
                    <a:cxn ang="0">
                      <a:pos x="13" y="28"/>
                    </a:cxn>
                    <a:cxn ang="0">
                      <a:pos x="11" y="28"/>
                    </a:cxn>
                    <a:cxn ang="0">
                      <a:pos x="6" y="33"/>
                    </a:cxn>
                    <a:cxn ang="0">
                      <a:pos x="6" y="38"/>
                    </a:cxn>
                    <a:cxn ang="0">
                      <a:pos x="0" y="47"/>
                    </a:cxn>
                    <a:cxn ang="0">
                      <a:pos x="21" y="47"/>
                    </a:cxn>
                    <a:cxn ang="0">
                      <a:pos x="28" y="36"/>
                    </a:cxn>
                  </a:cxnLst>
                  <a:rect l="l" t="t" r="r" b="b"/>
                  <a:pathLst>
                    <a:path w="28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50" name="Freeform 18"/>
                <p:cNvSpPr/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13" y="5"/>
                    </a:cxn>
                    <a:cxn ang="0">
                      <a:pos x="16" y="5"/>
                    </a:cxn>
                    <a:cxn ang="0">
                      <a:pos x="16" y="0"/>
                    </a:cxn>
                    <a:cxn ang="0">
                      <a:pos x="10" y="0"/>
                    </a:cxn>
                    <a:cxn ang="0">
                      <a:pos x="0" y="10"/>
                    </a:cxn>
                    <a:cxn ang="0">
                      <a:pos x="0" y="16"/>
                    </a:cxn>
                    <a:cxn ang="0">
                      <a:pos x="9" y="16"/>
                    </a:cxn>
                    <a:cxn ang="0">
                      <a:pos x="13" y="11"/>
                    </a:cxn>
                    <a:cxn ang="0">
                      <a:pos x="13" y="5"/>
                    </a:cxn>
                  </a:cxnLst>
                  <a:rect l="l" t="t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51" name="Freeform 19"/>
                <p:cNvSpPr/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/>
                  <a:ahLst/>
                  <a:cxnLst>
                    <a:cxn ang="0">
                      <a:pos x="120" y="10"/>
                    </a:cxn>
                    <a:cxn ang="0">
                      <a:pos x="144" y="14"/>
                    </a:cxn>
                    <a:cxn ang="0">
                      <a:pos x="129" y="20"/>
                    </a:cxn>
                    <a:cxn ang="0">
                      <a:pos x="123" y="29"/>
                    </a:cxn>
                    <a:cxn ang="0">
                      <a:pos x="114" y="50"/>
                    </a:cxn>
                    <a:cxn ang="0">
                      <a:pos x="100" y="51"/>
                    </a:cxn>
                    <a:cxn ang="0">
                      <a:pos x="88" y="49"/>
                    </a:cxn>
                    <a:cxn ang="0">
                      <a:pos x="94" y="39"/>
                    </a:cxn>
                    <a:cxn ang="0">
                      <a:pos x="88" y="26"/>
                    </a:cxn>
                    <a:cxn ang="0">
                      <a:pos x="81" y="49"/>
                    </a:cxn>
                    <a:cxn ang="0">
                      <a:pos x="62" y="60"/>
                    </a:cxn>
                    <a:cxn ang="0">
                      <a:pos x="52" y="67"/>
                    </a:cxn>
                    <a:cxn ang="0">
                      <a:pos x="38" y="77"/>
                    </a:cxn>
                    <a:cxn ang="0">
                      <a:pos x="30" y="102"/>
                    </a:cxn>
                    <a:cxn ang="0">
                      <a:pos x="5" y="93"/>
                    </a:cxn>
                    <a:cxn ang="0">
                      <a:pos x="0" y="111"/>
                    </a:cxn>
                    <a:cxn ang="0">
                      <a:pos x="10" y="138"/>
                    </a:cxn>
                    <a:cxn ang="0">
                      <a:pos x="50" y="109"/>
                    </a:cxn>
                    <a:cxn ang="0">
                      <a:pos x="75" y="103"/>
                    </a:cxn>
                    <a:cxn ang="0">
                      <a:pos x="79" y="115"/>
                    </a:cxn>
                    <a:cxn ang="0">
                      <a:pos x="99" y="143"/>
                    </a:cxn>
                    <a:cxn ang="0">
                      <a:pos x="101" y="135"/>
                    </a:cxn>
                    <a:cxn ang="0">
                      <a:pos x="107" y="135"/>
                    </a:cxn>
                    <a:cxn ang="0">
                      <a:pos x="88" y="108"/>
                    </a:cxn>
                    <a:cxn ang="0">
                      <a:pos x="94" y="99"/>
                    </a:cxn>
                    <a:cxn ang="0">
                      <a:pos x="114" y="127"/>
                    </a:cxn>
                    <a:cxn ang="0">
                      <a:pos x="123" y="144"/>
                    </a:cxn>
                    <a:cxn ang="0">
                      <a:pos x="127" y="154"/>
                    </a:cxn>
                    <a:cxn ang="0">
                      <a:pos x="131" y="136"/>
                    </a:cxn>
                    <a:cxn ang="0">
                      <a:pos x="144" y="130"/>
                    </a:cxn>
                    <a:cxn ang="0">
                      <a:pos x="153" y="126"/>
                    </a:cxn>
                    <a:cxn ang="0">
                      <a:pos x="150" y="113"/>
                    </a:cxn>
                    <a:cxn ang="0">
                      <a:pos x="157" y="90"/>
                    </a:cxn>
                    <a:cxn ang="0">
                      <a:pos x="166" y="93"/>
                    </a:cxn>
                    <a:cxn ang="0">
                      <a:pos x="169" y="103"/>
                    </a:cxn>
                    <a:cxn ang="0">
                      <a:pos x="177" y="98"/>
                    </a:cxn>
                    <a:cxn ang="0">
                      <a:pos x="175" y="95"/>
                    </a:cxn>
                    <a:cxn ang="0">
                      <a:pos x="180" y="81"/>
                    </a:cxn>
                    <a:cxn ang="0">
                      <a:pos x="183" y="98"/>
                    </a:cxn>
                    <a:cxn ang="0">
                      <a:pos x="120" y="0"/>
                    </a:cxn>
                  </a:cxnLst>
                  <a:rect l="l" t="t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52" name="Freeform 20"/>
                <p:cNvSpPr/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/>
                  <a:ahLst/>
                  <a:cxnLst>
                    <a:cxn ang="0">
                      <a:pos x="22" y="145"/>
                    </a:cxn>
                    <a:cxn ang="0">
                      <a:pos x="71" y="96"/>
                    </a:cxn>
                    <a:cxn ang="0">
                      <a:pos x="101" y="130"/>
                    </a:cxn>
                    <a:cxn ang="0">
                      <a:pos x="84" y="128"/>
                    </a:cxn>
                    <a:cxn ang="0">
                      <a:pos x="155" y="123"/>
                    </a:cxn>
                    <a:cxn ang="0">
                      <a:pos x="172" y="79"/>
                    </a:cxn>
                    <a:cxn ang="0">
                      <a:pos x="172" y="89"/>
                    </a:cxn>
                    <a:cxn ang="0">
                      <a:pos x="160" y="123"/>
                    </a:cxn>
                    <a:cxn ang="0">
                      <a:pos x="216" y="95"/>
                    </a:cxn>
                    <a:cxn ang="0">
                      <a:pos x="330" y="16"/>
                    </a:cxn>
                    <a:cxn ang="0">
                      <a:pos x="412" y="20"/>
                    </a:cxn>
                    <a:cxn ang="0">
                      <a:pos x="503" y="10"/>
                    </a:cxn>
                    <a:cxn ang="0">
                      <a:pos x="602" y="51"/>
                    </a:cxn>
                    <a:cxn ang="0">
                      <a:pos x="718" y="65"/>
                    </a:cxn>
                    <a:cxn ang="0">
                      <a:pos x="775" y="112"/>
                    </a:cxn>
                    <a:cxn ang="0">
                      <a:pos x="731" y="148"/>
                    </a:cxn>
                    <a:cxn ang="0">
                      <a:pos x="707" y="194"/>
                    </a:cxn>
                    <a:cxn ang="0">
                      <a:pos x="678" y="196"/>
                    </a:cxn>
                    <a:cxn ang="0">
                      <a:pos x="687" y="132"/>
                    </a:cxn>
                    <a:cxn ang="0">
                      <a:pos x="650" y="166"/>
                    </a:cxn>
                    <a:cxn ang="0">
                      <a:pos x="623" y="196"/>
                    </a:cxn>
                    <a:cxn ang="0">
                      <a:pos x="632" y="228"/>
                    </a:cxn>
                    <a:cxn ang="0">
                      <a:pos x="600" y="276"/>
                    </a:cxn>
                    <a:cxn ang="0">
                      <a:pos x="605" y="315"/>
                    </a:cxn>
                    <a:cxn ang="0">
                      <a:pos x="602" y="296"/>
                    </a:cxn>
                    <a:cxn ang="0">
                      <a:pos x="572" y="299"/>
                    </a:cxn>
                    <a:cxn ang="0">
                      <a:pos x="594" y="356"/>
                    </a:cxn>
                    <a:cxn ang="0">
                      <a:pos x="539" y="423"/>
                    </a:cxn>
                    <a:cxn ang="0">
                      <a:pos x="524" y="442"/>
                    </a:cxn>
                    <a:cxn ang="0">
                      <a:pos x="504" y="507"/>
                    </a:cxn>
                    <a:cxn ang="0">
                      <a:pos x="477" y="508"/>
                    </a:cxn>
                    <a:cxn ang="0">
                      <a:pos x="510" y="552"/>
                    </a:cxn>
                    <a:cxn ang="0">
                      <a:pos x="455" y="449"/>
                    </a:cxn>
                    <a:cxn ang="0">
                      <a:pos x="391" y="428"/>
                    </a:cxn>
                    <a:cxn ang="0">
                      <a:pos x="361" y="495"/>
                    </a:cxn>
                    <a:cxn ang="0">
                      <a:pos x="338" y="530"/>
                    </a:cxn>
                    <a:cxn ang="0">
                      <a:pos x="298" y="425"/>
                    </a:cxn>
                    <a:cxn ang="0">
                      <a:pos x="267" y="436"/>
                    </a:cxn>
                    <a:cxn ang="0">
                      <a:pos x="241" y="391"/>
                    </a:cxn>
                    <a:cxn ang="0">
                      <a:pos x="160" y="366"/>
                    </a:cxn>
                    <a:cxn ang="0">
                      <a:pos x="188" y="414"/>
                    </a:cxn>
                    <a:cxn ang="0">
                      <a:pos x="167" y="445"/>
                    </a:cxn>
                    <a:cxn ang="0">
                      <a:pos x="136" y="434"/>
                    </a:cxn>
                    <a:cxn ang="0">
                      <a:pos x="85" y="355"/>
                    </a:cxn>
                    <a:cxn ang="0">
                      <a:pos x="106" y="310"/>
                    </a:cxn>
                    <a:cxn ang="0">
                      <a:pos x="119" y="276"/>
                    </a:cxn>
                    <a:cxn ang="0">
                      <a:pos x="106" y="162"/>
                    </a:cxn>
                    <a:cxn ang="0">
                      <a:pos x="61" y="138"/>
                    </a:cxn>
                    <a:cxn ang="0">
                      <a:pos x="39" y="150"/>
                    </a:cxn>
                    <a:cxn ang="0">
                      <a:pos x="0" y="162"/>
                    </a:cxn>
                  </a:cxnLst>
                  <a:rect l="l" t="t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53" name="Freeform 21"/>
                <p:cNvSpPr/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45" y="14"/>
                    </a:cxn>
                    <a:cxn ang="0">
                      <a:pos x="39" y="23"/>
                    </a:cxn>
                    <a:cxn ang="0">
                      <a:pos x="41" y="38"/>
                    </a:cxn>
                    <a:cxn ang="0">
                      <a:pos x="33" y="58"/>
                    </a:cxn>
                    <a:cxn ang="0">
                      <a:pos x="22" y="77"/>
                    </a:cxn>
                    <a:cxn ang="0">
                      <a:pos x="5" y="89"/>
                    </a:cxn>
                    <a:cxn ang="0">
                      <a:pos x="0" y="110"/>
                    </a:cxn>
                    <a:cxn ang="0">
                      <a:pos x="7" y="112"/>
                    </a:cxn>
                    <a:cxn ang="0">
                      <a:pos x="7" y="92"/>
                    </a:cxn>
                    <a:cxn ang="0">
                      <a:pos x="31" y="91"/>
                    </a:cxn>
                    <a:cxn ang="0">
                      <a:pos x="49" y="78"/>
                    </a:cxn>
                    <a:cxn ang="0">
                      <a:pos x="49" y="51"/>
                    </a:cxn>
                    <a:cxn ang="0">
                      <a:pos x="55" y="41"/>
                    </a:cxn>
                    <a:cxn ang="0">
                      <a:pos x="46" y="24"/>
                    </a:cxn>
                    <a:cxn ang="0">
                      <a:pos x="59" y="19"/>
                    </a:cxn>
                    <a:cxn ang="0">
                      <a:pos x="67" y="5"/>
                    </a:cxn>
                    <a:cxn ang="0">
                      <a:pos x="49" y="7"/>
                    </a:cxn>
                    <a:cxn ang="0">
                      <a:pos x="45" y="0"/>
                    </a:cxn>
                  </a:cxnLst>
                  <a:rect l="l" t="t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54" name="Freeform 22"/>
                <p:cNvSpPr/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11"/>
                    </a:cxn>
                    <a:cxn ang="0">
                      <a:pos x="5" y="25"/>
                    </a:cxn>
                    <a:cxn ang="0">
                      <a:pos x="16" y="15"/>
                    </a:cxn>
                    <a:cxn ang="0">
                      <a:pos x="8" y="0"/>
                    </a:cxn>
                  </a:cxnLst>
                  <a:rect l="l" t="t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55" name="Freeform 23"/>
                <p:cNvSpPr/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3" y="5"/>
                    </a:cxn>
                    <a:cxn ang="0">
                      <a:pos x="58" y="29"/>
                    </a:cxn>
                    <a:cxn ang="0">
                      <a:pos x="53" y="43"/>
                    </a:cxn>
                    <a:cxn ang="0">
                      <a:pos x="82" y="55"/>
                    </a:cxn>
                    <a:cxn ang="0">
                      <a:pos x="157" y="55"/>
                    </a:cxn>
                    <a:cxn ang="0">
                      <a:pos x="75" y="67"/>
                    </a:cxn>
                    <a:cxn ang="0">
                      <a:pos x="53" y="43"/>
                    </a:cxn>
                    <a:cxn ang="0">
                      <a:pos x="32" y="38"/>
                    </a:cxn>
                    <a:cxn ang="0">
                      <a:pos x="0" y="0"/>
                    </a:cxn>
                  </a:cxnLst>
                  <a:rect l="l" t="t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56" name="Freeform 24"/>
                <p:cNvSpPr/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135" y="155"/>
                    </a:cxn>
                    <a:cxn ang="0">
                      <a:pos x="127" y="152"/>
                    </a:cxn>
                    <a:cxn ang="0">
                      <a:pos x="110" y="134"/>
                    </a:cxn>
                    <a:cxn ang="0">
                      <a:pos x="92" y="130"/>
                    </a:cxn>
                    <a:cxn ang="0">
                      <a:pos x="88" y="119"/>
                    </a:cxn>
                    <a:cxn ang="0">
                      <a:pos x="78" y="111"/>
                    </a:cxn>
                    <a:cxn ang="0">
                      <a:pos x="62" y="111"/>
                    </a:cxn>
                    <a:cxn ang="0">
                      <a:pos x="44" y="118"/>
                    </a:cxn>
                    <a:cxn ang="0">
                      <a:pos x="28" y="121"/>
                    </a:cxn>
                    <a:cxn ang="0">
                      <a:pos x="10" y="121"/>
                    </a:cxn>
                    <a:cxn ang="0">
                      <a:pos x="10" y="109"/>
                    </a:cxn>
                    <a:cxn ang="0">
                      <a:pos x="3" y="91"/>
                    </a:cxn>
                    <a:cxn ang="0">
                      <a:pos x="2" y="81"/>
                    </a:cxn>
                    <a:cxn ang="0">
                      <a:pos x="2" y="56"/>
                    </a:cxn>
                    <a:cxn ang="0">
                      <a:pos x="31" y="43"/>
                    </a:cxn>
                    <a:cxn ang="0">
                      <a:pos x="34" y="29"/>
                    </a:cxn>
                    <a:cxn ang="0">
                      <a:pos x="40" y="30"/>
                    </a:cxn>
                    <a:cxn ang="0">
                      <a:pos x="55" y="15"/>
                    </a:cxn>
                    <a:cxn ang="0">
                      <a:pos x="70" y="17"/>
                    </a:cxn>
                    <a:cxn ang="0">
                      <a:pos x="80" y="7"/>
                    </a:cxn>
                    <a:cxn ang="0">
                      <a:pos x="89" y="5"/>
                    </a:cxn>
                    <a:cxn ang="0">
                      <a:pos x="103" y="24"/>
                    </a:cxn>
                    <a:cxn ang="0">
                      <a:pos x="116" y="30"/>
                    </a:cxn>
                    <a:cxn ang="0">
                      <a:pos x="117" y="11"/>
                    </a:cxn>
                    <a:cxn ang="0">
                      <a:pos x="122" y="0"/>
                    </a:cxn>
                    <a:cxn ang="0">
                      <a:pos x="132" y="15"/>
                    </a:cxn>
                    <a:cxn ang="0">
                      <a:pos x="140" y="43"/>
                    </a:cxn>
                    <a:cxn ang="0">
                      <a:pos x="156" y="59"/>
                    </a:cxn>
                    <a:cxn ang="0">
                      <a:pos x="165" y="72"/>
                    </a:cxn>
                    <a:cxn ang="0">
                      <a:pos x="168" y="95"/>
                    </a:cxn>
                    <a:cxn ang="0">
                      <a:pos x="157" y="121"/>
                    </a:cxn>
                    <a:cxn ang="0">
                      <a:pos x="155" y="145"/>
                    </a:cxn>
                    <a:cxn ang="0">
                      <a:pos x="140" y="154"/>
                    </a:cxn>
                  </a:cxnLst>
                  <a:rect l="l" t="t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57" name="Freeform 25"/>
                <p:cNvSpPr/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2" y="13"/>
                    </a:cxn>
                    <a:cxn ang="0">
                      <a:pos x="2" y="10"/>
                    </a:cxn>
                    <a:cxn ang="0">
                      <a:pos x="2" y="8"/>
                    </a:cxn>
                    <a:cxn ang="0">
                      <a:pos x="1" y="5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8" y="2"/>
                    </a:cxn>
                    <a:cxn ang="0">
                      <a:pos x="11" y="2"/>
                    </a:cxn>
                    <a:cxn ang="0">
                      <a:pos x="12" y="2"/>
                    </a:cxn>
                    <a:cxn ang="0">
                      <a:pos x="16" y="0"/>
                    </a:cxn>
                    <a:cxn ang="0">
                      <a:pos x="16" y="8"/>
                    </a:cxn>
                    <a:cxn ang="0">
                      <a:pos x="14" y="10"/>
                    </a:cxn>
                    <a:cxn ang="0">
                      <a:pos x="12" y="13"/>
                    </a:cxn>
                    <a:cxn ang="0">
                      <a:pos x="12" y="16"/>
                    </a:cxn>
                    <a:cxn ang="0">
                      <a:pos x="11" y="16"/>
                    </a:cxn>
                    <a:cxn ang="0">
                      <a:pos x="11" y="19"/>
                    </a:cxn>
                    <a:cxn ang="0">
                      <a:pos x="8" y="16"/>
                    </a:cxn>
                  </a:cxnLst>
                  <a:rect l="l" t="t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58" name="Freeform 26"/>
                <p:cNvSpPr/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/>
                  <a:ahLst/>
                  <a:cxnLst>
                    <a:cxn ang="0">
                      <a:pos x="2" y="26"/>
                    </a:cxn>
                    <a:cxn ang="0">
                      <a:pos x="9" y="20"/>
                    </a:cxn>
                    <a:cxn ang="0">
                      <a:pos x="14" y="0"/>
                    </a:cxn>
                    <a:cxn ang="0">
                      <a:pos x="18" y="30"/>
                    </a:cxn>
                    <a:cxn ang="0">
                      <a:pos x="12" y="67"/>
                    </a:cxn>
                    <a:cxn ang="0">
                      <a:pos x="0" y="75"/>
                    </a:cxn>
                    <a:cxn ang="0">
                      <a:pos x="0" y="57"/>
                    </a:cxn>
                    <a:cxn ang="0">
                      <a:pos x="3" y="45"/>
                    </a:cxn>
                    <a:cxn ang="0">
                      <a:pos x="2" y="26"/>
                    </a:cxn>
                  </a:cxnLst>
                  <a:rect l="l" t="t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</p:grpSp>
        </p:grpSp>
      </p:grpSp>
      <p:sp>
        <p:nvSpPr>
          <p:cNvPr id="1027" name="Rectangle 30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kern="1200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Rectangle 31"/>
          <p:cNvSpPr>
            <a:spLocks noGrp="1"/>
          </p:cNvSpPr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lIns="92075" tIns="46038" rIns="92075" bIns="46038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3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90FB63-A33C-4E04-829F-08486969561C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31" name="Rectangle 35"/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Liang, Introduction to Java Programming, Eighth Edition, (c) 2011 Pearson Education, Inc. All rights reserved. 0132130807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4467" r:id="rId2"/>
    <p:sldLayoutId id="2147484469" r:id="rId3"/>
    <p:sldLayoutId id="2147484471" r:id="rId4"/>
    <p:sldLayoutId id="2147484473" r:id="rId5"/>
    <p:sldLayoutId id="2147484475" r:id="rId6"/>
    <p:sldLayoutId id="2147484477" r:id="rId7"/>
    <p:sldLayoutId id="2147484479" r:id="rId8"/>
    <p:sldLayoutId id="2147484481" r:id="rId9"/>
    <p:sldLayoutId id="2147484483" r:id="rId10"/>
    <p:sldLayoutId id="2147484485" r:id="rId11"/>
    <p:sldLayoutId id="2147484487" r:id="rId12"/>
  </p:sldLayoutIdLst>
  <p:transition/>
  <p:txStyles>
    <p:titleStyle>
      <a:lvl1pPr marL="0" indent="0" algn="ctr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kern="1200" baseline="0">
          <a:solidFill>
            <a:schemeClr val="tx2"/>
          </a:solidFill>
          <a:effectLst/>
          <a:latin typeface="Times New Roman" pitchFamily="18" charset="0"/>
          <a:ea typeface="+mj-ea"/>
          <a:cs typeface="+mj-cs"/>
        </a:defRPr>
      </a:lvl1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kumimoji="0" sz="3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kumimoji="0" sz="2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FontTx/>
        <a:buChar char="•"/>
        <a:defRPr kumimoji="0" sz="20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/>
          <p:nvPr/>
        </p:nvSpPr>
        <p:spPr>
          <a:xfrm>
            <a:off x="3319463" y="2566988"/>
            <a:ext cx="5384800" cy="6143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r>
              <a:rPr kumimoji="1" sz="3000">
                <a:solidFill>
                  <a:schemeClr val="bg2"/>
                </a:solidFill>
                <a:latin typeface="Georgia" pitchFamily="18" charset="0"/>
                <a:ea typeface="Arial" pitchFamily="34" charset="0"/>
              </a:rPr>
              <a:t>Object Oriented Programming</a:t>
            </a:r>
          </a:p>
        </p:txBody>
      </p:sp>
      <p:sp>
        <p:nvSpPr>
          <p:cNvPr id="15363" name="TextBox 11"/>
          <p:cNvSpPr txBox="1"/>
          <p:nvPr/>
        </p:nvSpPr>
        <p:spPr>
          <a:xfrm>
            <a:off x="4879975" y="3190875"/>
            <a:ext cx="3819525" cy="83099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r>
              <a:rPr sz="2400" dirty="0">
                <a:solidFill>
                  <a:schemeClr val="bg2"/>
                </a:solidFill>
                <a:latin typeface="Georgia" pitchFamily="18" charset="0"/>
                <a:ea typeface="Arial" pitchFamily="34" charset="0"/>
              </a:rPr>
              <a:t>Lecture No. 9 </a:t>
            </a:r>
          </a:p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r>
              <a:rPr sz="2400" smtClean="0">
                <a:solidFill>
                  <a:schemeClr val="bg2"/>
                </a:solidFill>
              </a:rPr>
              <a:t>Encapsulation</a:t>
            </a:r>
            <a:endParaRPr sz="2400" dirty="0">
              <a:solidFill>
                <a:schemeClr val="bg2"/>
              </a:solidFill>
              <a:latin typeface="Georgia" pitchFamily="18" charset="0"/>
              <a:ea typeface="Arial" pitchFamily="34" charset="0"/>
            </a:endParaRPr>
          </a:p>
        </p:txBody>
      </p:sp>
      <p:sp>
        <p:nvSpPr>
          <p:cNvPr id="15364" name="TextBox 40"/>
          <p:cNvSpPr txBox="1">
            <a:spLocks noChangeArrowheads="1"/>
          </p:cNvSpPr>
          <p:nvPr/>
        </p:nvSpPr>
        <p:spPr bwMode="auto">
          <a:xfrm>
            <a:off x="101600" y="1516063"/>
            <a:ext cx="643413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133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Georgia" pitchFamily="18" charset="0"/>
                <a:ea typeface="+mn-ea" pitchFamily="18" charset="0"/>
                <a:cs typeface="+mn-cs"/>
              </a:rPr>
              <a:t>Department of Computer Science</a:t>
            </a:r>
          </a:p>
        </p:txBody>
      </p:sp>
      <p:cxnSp>
        <p:nvCxnSpPr>
          <p:cNvPr id="15365" name="Straight Connector 42"/>
          <p:cNvCxnSpPr/>
          <p:nvPr/>
        </p:nvCxnSpPr>
        <p:spPr>
          <a:xfrm>
            <a:off x="169863" y="1474788"/>
            <a:ext cx="8737600" cy="0"/>
          </a:xfrm>
          <a:prstGeom prst="line">
            <a:avLst/>
          </a:prstGeom>
          <a:noFill/>
          <a:ln w="6350" cmpd="dbl">
            <a:solidFill>
              <a:schemeClr val="bg1"/>
            </a:solidFill>
            <a:miter lim="800000"/>
          </a:ln>
        </p:spPr>
      </p:cxn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1252538" y="449263"/>
            <a:ext cx="63674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267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Georgia" pitchFamily="18" charset="0"/>
                <a:ea typeface="+mn-ea" pitchFamily="18" charset="0"/>
                <a:cs typeface="Arial" pitchFamily="34" charset="0"/>
              </a:rPr>
              <a:t>CUI Abbottabad</a:t>
            </a:r>
          </a:p>
        </p:txBody>
      </p:sp>
      <p:sp>
        <p:nvSpPr>
          <p:cNvPr id="15367" name="Footer Placeholder 1"/>
          <p:cNvSpPr txBox="1">
            <a:spLocks noGrp="1"/>
          </p:cNvSpPr>
          <p:nvPr>
            <p:ph type="ftr" idx="11"/>
          </p:nvPr>
        </p:nvSpPr>
        <p:spPr>
          <a:xfrm>
            <a:off x="533400" y="6172200"/>
            <a:ext cx="5811838" cy="365125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44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 pitchFamily="18" charset="0"/>
                <a:cs typeface="+mn-cs"/>
              </a:rPr>
              <a:t>COMSATS University Islamabad, Abbottabad Campus</a:t>
            </a:r>
          </a:p>
        </p:txBody>
      </p:sp>
      <p:pic>
        <p:nvPicPr>
          <p:cNvPr id="1536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71450" y="450850"/>
            <a:ext cx="1090613" cy="957263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165100"/>
            <a:ext cx="7772400" cy="728663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kern="1200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200" b="1">
                <a:solidFill>
                  <a:schemeClr val="bg2"/>
                </a:solidFill>
              </a:rPr>
              <a:t>Encapsulation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09563" y="877888"/>
            <a:ext cx="8501062" cy="5776912"/>
          </a:xfrm>
          <a:noFill/>
          <a:ln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sz="3000">
                <a:solidFill>
                  <a:schemeClr val="bg2"/>
                </a:solidFill>
              </a:rPr>
              <a:t>The idea behind encapsulation is to hide the implementation details from users. If a data member is private it means it can only be accessed within the same class. No outside class can access private data member (variable) of other class.</a:t>
            </a:r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3" y="3544888"/>
            <a:ext cx="6596062" cy="2798762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125413"/>
            <a:ext cx="7772400" cy="801687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kern="1200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000" b="1">
                <a:solidFill>
                  <a:schemeClr val="bg2"/>
                </a:solidFill>
              </a:rPr>
              <a:t/>
            </a:r>
            <a:br>
              <a:rPr sz="4000" b="1">
                <a:solidFill>
                  <a:schemeClr val="bg2"/>
                </a:solidFill>
              </a:rPr>
            </a:br>
            <a:r>
              <a:rPr sz="4000" b="1">
                <a:solidFill>
                  <a:schemeClr val="bg2"/>
                </a:solidFill>
              </a:rPr>
              <a:t>Advantages of Encapsulation</a:t>
            </a:r>
            <a:br>
              <a:rPr sz="4000" b="1">
                <a:solidFill>
                  <a:schemeClr val="bg2"/>
                </a:solidFill>
              </a:rPr>
            </a:br>
            <a:endParaRPr sz="4000">
              <a:solidFill>
                <a:schemeClr val="bg2"/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23863" y="1085850"/>
            <a:ext cx="8334375" cy="5530850"/>
          </a:xfrm>
          <a:noFill/>
          <a:ln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olidFill>
                  <a:schemeClr val="bg2"/>
                </a:solidFill>
              </a:rPr>
              <a:t>We can make </a:t>
            </a:r>
            <a:r>
              <a:rPr b="1">
                <a:solidFill>
                  <a:schemeClr val="bg2"/>
                </a:solidFill>
              </a:rPr>
              <a:t>read-only</a:t>
            </a:r>
            <a:r>
              <a:rPr>
                <a:solidFill>
                  <a:schemeClr val="bg2"/>
                </a:solidFill>
              </a:rPr>
              <a:t> and </a:t>
            </a:r>
            <a:r>
              <a:rPr b="1">
                <a:solidFill>
                  <a:schemeClr val="bg2"/>
                </a:solidFill>
              </a:rPr>
              <a:t>write-only</a:t>
            </a:r>
            <a:r>
              <a:rPr>
                <a:solidFill>
                  <a:schemeClr val="bg2"/>
                </a:solidFill>
              </a:rPr>
              <a:t> classes using encapsulation.</a:t>
            </a:r>
          </a:p>
          <a:p>
            <a:pPr lvl="0"/>
            <a:r>
              <a:rPr>
                <a:solidFill>
                  <a:schemeClr val="bg2"/>
                </a:solidFill>
              </a:rPr>
              <a:t>We can achieve </a:t>
            </a:r>
            <a:r>
              <a:rPr b="1">
                <a:solidFill>
                  <a:schemeClr val="bg2"/>
                </a:solidFill>
              </a:rPr>
              <a:t>data hiding</a:t>
            </a:r>
            <a:r>
              <a:rPr>
                <a:solidFill>
                  <a:schemeClr val="bg2"/>
                </a:solidFill>
              </a:rPr>
              <a:t>.</a:t>
            </a:r>
          </a:p>
          <a:p>
            <a:pPr lvl="0"/>
            <a:r>
              <a:rPr>
                <a:solidFill>
                  <a:schemeClr val="bg2"/>
                </a:solidFill>
              </a:rPr>
              <a:t>The encapsulated classes are better for </a:t>
            </a:r>
            <a:r>
              <a:rPr b="1">
                <a:solidFill>
                  <a:schemeClr val="bg2"/>
                </a:solidFill>
              </a:rPr>
              <a:t>unit testing</a:t>
            </a:r>
            <a:r>
              <a:rPr>
                <a:solidFill>
                  <a:schemeClr val="bg2"/>
                </a:solidFill>
              </a:rPr>
              <a:t>.</a:t>
            </a:r>
          </a:p>
          <a:p>
            <a:pPr lvl="0"/>
            <a:r>
              <a:rPr>
                <a:solidFill>
                  <a:schemeClr val="bg2"/>
                </a:solidFill>
              </a:rPr>
              <a:t>Avoid unauthorized access</a:t>
            </a:r>
          </a:p>
          <a:p>
            <a:pPr lvl="0"/>
            <a:r>
              <a:rPr>
                <a:solidFill>
                  <a:schemeClr val="bg2"/>
                </a:solidFill>
              </a:rPr>
              <a:t>We have </a:t>
            </a:r>
            <a:r>
              <a:rPr b="1">
                <a:solidFill>
                  <a:schemeClr val="bg2"/>
                </a:solidFill>
              </a:rPr>
              <a:t>control over data</a:t>
            </a:r>
            <a:r>
              <a:rPr>
                <a:solidFill>
                  <a:schemeClr val="bg2"/>
                </a:solidFill>
              </a:rPr>
              <a:t>.</a:t>
            </a:r>
          </a:p>
          <a:p>
            <a:pPr lvl="0"/>
            <a:r>
              <a:rPr>
                <a:solidFill>
                  <a:schemeClr val="bg2"/>
                </a:solidFill>
              </a:rPr>
              <a:t>Keep code and data safe from out side</a:t>
            </a:r>
          </a:p>
          <a:p>
            <a:pPr lvl="0"/>
            <a:endParaRPr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17475" y="125413"/>
            <a:ext cx="8756650" cy="6645275"/>
          </a:xfrm>
          <a:noFill/>
          <a:ln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sz="19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Example 1: Encapsulation</a:t>
            </a:r>
          </a:p>
          <a:p>
            <a:pPr marL="0" lvl="0" indent="0">
              <a:buNone/>
            </a:pPr>
            <a:r>
              <a:rPr sz="19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class Test {</a:t>
            </a:r>
          </a:p>
          <a:p>
            <a:pPr marL="0" lvl="0" indent="0">
              <a:buNone/>
            </a:pPr>
            <a:r>
              <a:rPr sz="19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public int a, b; 			// public access</a:t>
            </a:r>
          </a:p>
          <a:p>
            <a:pPr marL="0" lvl="0" indent="0">
              <a:buNone/>
            </a:pPr>
            <a:r>
              <a:rPr sz="19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private int c; 			// private access</a:t>
            </a:r>
          </a:p>
          <a:p>
            <a:pPr marL="0" lvl="0" indent="0">
              <a:buNone/>
            </a:pPr>
            <a:r>
              <a:rPr sz="19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// methods to access c</a:t>
            </a:r>
          </a:p>
          <a:p>
            <a:pPr marL="0" lvl="0" indent="0">
              <a:buNone/>
            </a:pPr>
            <a:r>
              <a:rPr sz="19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void setc(int i) { 		// set c's value</a:t>
            </a:r>
          </a:p>
          <a:p>
            <a:pPr marL="0" lvl="0" indent="0">
              <a:buNone/>
            </a:pPr>
            <a:r>
              <a:rPr sz="19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c = i;</a:t>
            </a:r>
          </a:p>
          <a:p>
            <a:pPr marL="0" lvl="0" indent="0">
              <a:buNone/>
            </a:pPr>
            <a:r>
              <a:rPr sz="19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}</a:t>
            </a:r>
          </a:p>
          <a:p>
            <a:pPr marL="0" lvl="0" indent="0">
              <a:buNone/>
            </a:pPr>
            <a:r>
              <a:rPr sz="19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int getc() { 			// get c's value</a:t>
            </a:r>
          </a:p>
          <a:p>
            <a:pPr marL="0" lvl="0" indent="0">
              <a:buNone/>
            </a:pPr>
            <a:r>
              <a:rPr sz="19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return c;</a:t>
            </a:r>
          </a:p>
          <a:p>
            <a:pPr marL="0" lvl="0" indent="0">
              <a:buNone/>
            </a:pPr>
            <a:r>
              <a:rPr sz="19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}}</a:t>
            </a:r>
          </a:p>
          <a:p>
            <a:pPr marL="0" lvl="0" indent="0">
              <a:buNone/>
            </a:pPr>
            <a:r>
              <a:rPr sz="19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//main . . .</a:t>
            </a:r>
          </a:p>
          <a:p>
            <a:pPr marL="0" lvl="0" indent="0">
              <a:buNone/>
            </a:pPr>
            <a:r>
              <a:rPr sz="19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Test ob = new Test();</a:t>
            </a:r>
          </a:p>
          <a:p>
            <a:pPr marL="0" lvl="0" indent="0">
              <a:buNone/>
            </a:pPr>
            <a:r>
              <a:rPr sz="19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ob.a = 10;				//ok</a:t>
            </a:r>
          </a:p>
          <a:p>
            <a:pPr marL="0" lvl="0" indent="0">
              <a:buNone/>
            </a:pPr>
            <a:r>
              <a:rPr sz="19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ob.b = 20;				//ok</a:t>
            </a:r>
          </a:p>
          <a:p>
            <a:pPr marL="0" lvl="0" indent="0">
              <a:buNone/>
            </a:pPr>
            <a:r>
              <a:rPr sz="19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// ob.c = 100; 			// Error!</a:t>
            </a:r>
          </a:p>
          <a:p>
            <a:pPr marL="0" lvl="0" indent="0">
              <a:buNone/>
            </a:pPr>
            <a:r>
              <a:rPr sz="19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// You must access c through its methods</a:t>
            </a:r>
          </a:p>
          <a:p>
            <a:pPr marL="0" lvl="0" indent="0">
              <a:buNone/>
            </a:pPr>
            <a:r>
              <a:rPr sz="19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ob.setc(100); 			//ok</a:t>
            </a:r>
          </a:p>
          <a:p>
            <a:pPr marL="0" lvl="0" indent="0">
              <a:buNone/>
            </a:pPr>
            <a:r>
              <a:rPr sz="19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System.out.println(ob.a+ ”\t” + ob.b + “\t” +ob.getc());</a:t>
            </a:r>
          </a:p>
          <a:p>
            <a:pPr marL="0" lvl="0" indent="0">
              <a:buNone/>
            </a:pPr>
            <a:endParaRPr sz="1900" b="1">
              <a:solidFill>
                <a:schemeClr val="bg2"/>
              </a:solidFill>
              <a:latin typeface="Courier New" pitchFamily="49" charset="0"/>
              <a:ea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231775" y="125413"/>
            <a:ext cx="8642350" cy="6567487"/>
          </a:xfrm>
          <a:noFill/>
          <a:ln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Example 2:	Read only (Getter method)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 class A{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private int x = 99;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int getter(){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	return x;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}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 }</a:t>
            </a:r>
          </a:p>
          <a:p>
            <a:pPr marL="0" lvl="0" indent="0">
              <a:buNone/>
            </a:pPr>
            <a:endParaRPr sz="2100" b="1">
              <a:solidFill>
                <a:schemeClr val="bg2"/>
              </a:solidFill>
              <a:latin typeface="Courier New" pitchFamily="49" charset="0"/>
              <a:ea typeface="Courier New" pitchFamily="49" charset="0"/>
            </a:endParaRP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//main. . . 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   	//The value of x can’t be changed.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A ob = new A();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System.out.println(ob.getter());</a:t>
            </a:r>
          </a:p>
          <a:p>
            <a:pPr marL="0" lvl="0" indent="0">
              <a:buNone/>
            </a:pPr>
            <a:endParaRPr sz="2100" b="1">
              <a:solidFill>
                <a:schemeClr val="bg2"/>
              </a:solidFill>
              <a:latin typeface="Courier New" pitchFamily="49" charset="0"/>
              <a:ea typeface="Courier New" pitchFamily="49" charset="0"/>
            </a:endParaRP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Note:	Mostly it used to generate reports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	</a:t>
            </a:r>
          </a:p>
          <a:p>
            <a:pPr marL="0" lvl="0" indent="0">
              <a:buNone/>
            </a:pPr>
            <a:endParaRPr sz="2100" b="1">
              <a:solidFill>
                <a:schemeClr val="bg2"/>
              </a:solidFill>
              <a:latin typeface="Courier New" pitchFamily="49" charset="0"/>
              <a:ea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31775" y="125413"/>
            <a:ext cx="8642350" cy="6567487"/>
          </a:xfrm>
          <a:noFill/>
          <a:ln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Example 3:	Write only (Setter method)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 class A{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private int x ;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void setter(int j){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	x = j;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}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 }</a:t>
            </a:r>
          </a:p>
          <a:p>
            <a:pPr marL="0" lvl="0" indent="0">
              <a:buNone/>
            </a:pPr>
            <a:endParaRPr sz="2100" b="1">
              <a:solidFill>
                <a:schemeClr val="bg2"/>
              </a:solidFill>
              <a:latin typeface="Courier New" pitchFamily="49" charset="0"/>
              <a:ea typeface="Courier New" pitchFamily="49" charset="0"/>
            </a:endParaRP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//main. . . 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   	//The value of x can’t be changed.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A ob = new A();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//ob.x = 99;			//Error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ob.setter(99);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//only class members may change/access private attributes, not from the outside	</a:t>
            </a:r>
          </a:p>
          <a:p>
            <a:pPr marL="0" lvl="0" indent="0">
              <a:buNone/>
            </a:pPr>
            <a:endParaRPr sz="2100" b="1">
              <a:solidFill>
                <a:schemeClr val="bg2"/>
              </a:solidFill>
              <a:latin typeface="Courier New" pitchFamily="49" charset="0"/>
              <a:ea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31775" y="125413"/>
            <a:ext cx="8642350" cy="6567487"/>
          </a:xfrm>
          <a:noFill/>
          <a:ln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Example 4: Demonstrate both getter &amp; setter methods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 class A{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private int emp_id;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private String name;</a:t>
            </a:r>
          </a:p>
          <a:p>
            <a:pPr marL="0" lvl="0" indent="0">
              <a:buNone/>
            </a:pPr>
            <a:endParaRPr sz="2100" b="1">
              <a:solidFill>
                <a:schemeClr val="bg2"/>
              </a:solidFill>
              <a:latin typeface="Courier New" pitchFamily="49" charset="0"/>
              <a:ea typeface="Courier New" pitchFamily="49" charset="0"/>
            </a:endParaRP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void set_id(int j){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	emp_id = j;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}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void set_name(String n){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	name = n;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}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int get_id(){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	return emp_id;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}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String get_name(){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	return name;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}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231775" y="125413"/>
            <a:ext cx="8642350" cy="6567487"/>
          </a:xfrm>
          <a:noFill/>
          <a:ln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sz="2100" b="1">
              <a:solidFill>
                <a:schemeClr val="bg2"/>
              </a:solidFill>
              <a:latin typeface="Courier New" pitchFamily="49" charset="0"/>
              <a:ea typeface="Courier New" pitchFamily="49" charset="0"/>
            </a:endParaRP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//main . . .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A ob = new A();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ob.set_id(100);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ob.set_name(“Muhammad Umar”);</a:t>
            </a:r>
          </a:p>
          <a:p>
            <a:pPr marL="0" lvl="0" indent="0">
              <a:buNone/>
            </a:pPr>
            <a:endParaRPr sz="2100" b="1">
              <a:solidFill>
                <a:schemeClr val="bg2"/>
              </a:solidFill>
              <a:latin typeface="Courier New" pitchFamily="49" charset="0"/>
              <a:ea typeface="Courier New" pitchFamily="49" charset="0"/>
            </a:endParaRP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System.out.println(ob.get_id());</a:t>
            </a:r>
          </a:p>
          <a:p>
            <a:pPr marL="0" lvl="0" indent="0">
              <a:buNone/>
            </a:pPr>
            <a:r>
              <a:rPr sz="2100" b="1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	System.out.println(ob.get_name());</a:t>
            </a:r>
          </a:p>
          <a:p>
            <a:pPr marL="0" lvl="0" indent="0">
              <a:buNone/>
            </a:pPr>
            <a:endParaRPr sz="2100" b="1">
              <a:solidFill>
                <a:schemeClr val="bg2"/>
              </a:solidFill>
              <a:latin typeface="Courier New" pitchFamily="49" charset="0"/>
              <a:ea typeface="Courier New" pitchFamily="49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7.0.18"/>
  <p:tag name="AS_OS" val="Microsoft Windows NT 10.0.17763.0"/>
  <p:tag name="AS_RELEASE_DATE" val="2024.01.14"/>
  <p:tag name="AS_TITLE" val="Aspose.Slides for .NET6"/>
  <p:tag name="AS_VERSION" val="24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rnational">
  <a:themeElements>
    <a:clrScheme name="International 1">
      <a:dk1>
        <a:srgbClr val="000000"/>
      </a:dk1>
      <a:lt1>
        <a:srgbClr val="FFFFFF"/>
      </a:lt1>
      <a:dk2>
        <a:srgbClr val="0000FF"/>
      </a:dk2>
      <a:lt2>
        <a:srgbClr val="FFFF99"/>
      </a:lt2>
      <a:accent1>
        <a:srgbClr val="009966"/>
      </a:accent1>
      <a:accent2>
        <a:srgbClr val="00CCCC"/>
      </a:accent2>
      <a:accent3>
        <a:srgbClr val="AAAAFF"/>
      </a:accent3>
      <a:accent4>
        <a:srgbClr val="DADADA"/>
      </a:accent4>
      <a:accent5>
        <a:srgbClr val="AACAB8"/>
      </a:accent5>
      <a:accent6>
        <a:srgbClr val="00B9B9"/>
      </a:accent6>
      <a:hlink>
        <a:srgbClr val="000080"/>
      </a:hlink>
      <a:folHlink>
        <a:srgbClr val="9999FF"/>
      </a:folHlink>
    </a:clrScheme>
    <a:fontScheme name="International">
      <a:majorFont>
        <a:latin typeface="Times New Roman"/>
        <a:ea typeface="Times New Roman"/>
        <a:cs typeface="Arial"/>
      </a:majorFont>
      <a:minorFont>
        <a:latin typeface="Times New Roman"/>
        <a:ea typeface="Times New Roman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108</Words>
  <Application>Microsoft Office PowerPoint</Application>
  <PresentationFormat>On-screen Show (4:3)</PresentationFormat>
  <Paragraphs>90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Georgia</vt:lpstr>
      <vt:lpstr>Monotype Sorts</vt:lpstr>
      <vt:lpstr>Times New Roman</vt:lpstr>
      <vt:lpstr>Office Theme</vt:lpstr>
      <vt:lpstr>International</vt:lpstr>
      <vt:lpstr>PowerPoint Presentation</vt:lpstr>
      <vt:lpstr>Encapsulation </vt:lpstr>
      <vt:lpstr> Advantages of Encapsulation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sarfraz khan</cp:lastModifiedBy>
  <cp:revision>2</cp:revision>
  <cp:lastPrinted>2024-04-17T10:10:22Z</cp:lastPrinted>
  <dcterms:created xsi:type="dcterms:W3CDTF">2024-04-17T10:10:22Z</dcterms:created>
  <dcterms:modified xsi:type="dcterms:W3CDTF">2024-04-17T10:12:48Z</dcterms:modified>
</cp:coreProperties>
</file>