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2" r:id="rId4"/>
  </p:sldMasterIdLst>
  <p:notesMasterIdLst>
    <p:notesMasterId r:id="rId17"/>
  </p:notesMasterIdLst>
  <p:handoutMasterIdLst>
    <p:handoutMasterId r:id="rId18"/>
  </p:handoutMasterIdLst>
  <p:sldIdLst>
    <p:sldId id="314" r:id="rId5"/>
    <p:sldId id="334" r:id="rId6"/>
    <p:sldId id="329" r:id="rId7"/>
    <p:sldId id="318" r:id="rId8"/>
    <p:sldId id="321" r:id="rId9"/>
    <p:sldId id="332" r:id="rId10"/>
    <p:sldId id="325" r:id="rId11"/>
    <p:sldId id="328" r:id="rId12"/>
    <p:sldId id="330" r:id="rId13"/>
    <p:sldId id="335" r:id="rId14"/>
    <p:sldId id="333" r:id="rId15"/>
    <p:sldId id="33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F7FF"/>
    <a:srgbClr val="D4DDFE"/>
    <a:srgbClr val="D5DEFF"/>
    <a:srgbClr val="DBDCE5"/>
    <a:srgbClr val="F0F1FB"/>
    <a:srgbClr val="DFE1F6"/>
    <a:srgbClr val="EEEFF5"/>
    <a:srgbClr val="DFE1EF"/>
    <a:srgbClr val="A9B1FF"/>
    <a:srgbClr val="FFB5B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E0431-F450-4E09-80C3-EBB693888E18}" v="22" dt="2023-12-30T17:51:34.625"/>
    <p1510:client id="{E46F4795-DF3C-4B7A-9747-3B28BCA57653}" v="430" dt="2023-12-30T17:47:5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290" autoAdjust="0"/>
    <p:restoredTop sz="93020" autoAdjust="0"/>
  </p:normalViewPr>
  <p:slideViewPr>
    <p:cSldViewPr snapToGrid="0">
      <p:cViewPr>
        <p:scale>
          <a:sx n="60" d="100"/>
          <a:sy n="60" d="100"/>
        </p:scale>
        <p:origin x="-1088" y="-136"/>
      </p:cViewPr>
      <p:guideLst>
        <p:guide orient="horz" pos="1416"/>
        <p:guide orient="horz" pos="100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480" y="17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pPr/>
              <a:t>5/13/2024</a:t>
            </a:fld>
            <a:endParaRPr lang="en-US" dirty="0"/>
          </a:p>
        </p:txBody>
      </p:sp>
      <p:sp>
        <p:nvSpPr>
          <p:cNvPr id="4" name="Footer Placeholder 3">
            <a:extLst>
              <a:ext uri="{FF2B5EF4-FFF2-40B4-BE49-F238E27FC236}">
                <a16:creationId xmlns:a16="http://schemas.microsoft.com/office/drawing/2014/main" xmlns=""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pPr/>
              <a:t>‹#›</a:t>
            </a:fld>
            <a:endParaRPr lang="en-US" dirty="0"/>
          </a:p>
        </p:txBody>
      </p:sp>
    </p:spTree>
    <p:extLst>
      <p:ext uri="{BB962C8B-B14F-4D97-AF65-F5344CB8AC3E}">
        <p14:creationId xmlns:p14="http://schemas.microsoft.com/office/powerpoint/2010/main" xmlns=""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pPr/>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pPr/>
              <a:t>‹#›</a:t>
            </a:fld>
            <a:endParaRPr lang="en-US" dirty="0"/>
          </a:p>
        </p:txBody>
      </p:sp>
    </p:spTree>
    <p:extLst>
      <p:ext uri="{BB962C8B-B14F-4D97-AF65-F5344CB8AC3E}">
        <p14:creationId xmlns:p14="http://schemas.microsoft.com/office/powerpoint/2010/main" xmlns=""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E09883-B744-4FDD-8623-D69A66650022}" type="slidenum">
              <a:rPr lang="en-US" smtClean="0"/>
              <a:pPr/>
              <a:t>2</a:t>
            </a:fld>
            <a:endParaRPr lang="en-US" dirty="0"/>
          </a:p>
        </p:txBody>
      </p:sp>
    </p:spTree>
    <p:extLst>
      <p:ext uri="{BB962C8B-B14F-4D97-AF65-F5344CB8AC3E}">
        <p14:creationId xmlns:p14="http://schemas.microsoft.com/office/powerpoint/2010/main" xmlns="" val="270424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E09883-B744-4FDD-8623-D69A66650022}"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pPr/>
              <a:t>5/13/2024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pPr/>
              <a:t>‹#›</a:t>
            </a:fld>
            <a:endParaRPr lang="en-US" dirty="0"/>
          </a:p>
        </p:txBody>
      </p:sp>
      <p:sp>
        <p:nvSpPr>
          <p:cNvPr id="7" name="Freeform 5">
            <a:extLst>
              <a:ext uri="{FF2B5EF4-FFF2-40B4-BE49-F238E27FC236}">
                <a16:creationId xmlns:a16="http://schemas.microsoft.com/office/drawing/2014/main" xmlns="" id="{E90FAF7B-07CA-412B-0FF4-19A7DA198454}"/>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Object 1" descr="preencoded.png">
            <a:extLst>
              <a:ext uri="{FF2B5EF4-FFF2-40B4-BE49-F238E27FC236}">
                <a16:creationId xmlns:a16="http://schemas.microsoft.com/office/drawing/2014/main" xmlns="" id="{08FF61BA-7271-C9F8-B31D-B362FEB9871C}"/>
              </a:ext>
            </a:extLst>
          </p:cNvPr>
          <p:cNvPicPr>
            <a:picLocks noChangeAspect="1"/>
          </p:cNvPicPr>
          <p:nvPr userDrawn="1"/>
        </p:nvPicPr>
        <p:blipFill>
          <a:blip r:embed="rId3">
            <a:extLst>
              <a:ext uri="{96DAC541-7B7A-43D3-8B79-37D633B846F1}">
                <asvg:svgBlip xmlns:asvg="http://schemas.microsoft.com/office/drawing/2016/SVG/main" xmlns="" r:embed="rId4"/>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xmlns="" val="153071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79500443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8637857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23966668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72461541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pPr/>
              <a:t>5/13/2024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69816992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pPr/>
              <a:t>5/13/2024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12862369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880294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88614558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xmlns=""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648932642"/>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xmlns=""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xmlns=""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xmlns=""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xmlns=""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xmlns=""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xmlns=""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xmlns="" id="{B3606A3B-5B75-C830-0580-02B3AF648B3A}"/>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xmlns=""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16743906"/>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27305326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endParaRPr lang="en-US" dirty="0"/>
          </a:p>
        </p:txBody>
      </p:sp>
      <p:sp>
        <p:nvSpPr>
          <p:cNvPr id="28" name="Picture Placeholder 5">
            <a:extLst>
              <a:ext uri="{FF2B5EF4-FFF2-40B4-BE49-F238E27FC236}">
                <a16:creationId xmlns:a16="http://schemas.microsoft.com/office/drawing/2014/main" xmlns=""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endParaRPr lang="en-US" dirty="0"/>
          </a:p>
        </p:txBody>
      </p:sp>
      <p:sp>
        <p:nvSpPr>
          <p:cNvPr id="35" name="Picture Placeholder 5">
            <a:extLst>
              <a:ext uri="{FF2B5EF4-FFF2-40B4-BE49-F238E27FC236}">
                <a16:creationId xmlns:a16="http://schemas.microsoft.com/office/drawing/2014/main" xmlns=""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endParaRPr lang="en-US" dirty="0"/>
          </a:p>
        </p:txBody>
      </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xmlns=""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xmlns=""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xmlns="" id="{AF93679A-06AD-D46C-BEB8-62FEE039D44D}"/>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xmlns=""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958166119"/>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dirty="0"/>
              <a:t>Click to edit Master text styles</a:t>
            </a:r>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xmlns=""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xmlns="" id="{920871AE-D105-49BC-6CB6-BC68EC55DA11}"/>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xmlns=""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718479064"/>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xmlns=""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endParaRPr lang="en-US" dirty="0"/>
          </a:p>
        </p:txBody>
      </p:sp>
      <p:sp>
        <p:nvSpPr>
          <p:cNvPr id="25" name="Text Placeholder 18">
            <a:extLst>
              <a:ext uri="{FF2B5EF4-FFF2-40B4-BE49-F238E27FC236}">
                <a16:creationId xmlns:a16="http://schemas.microsoft.com/office/drawing/2014/main" xmlns=""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xmlns=""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endParaRPr lang="en-US" dirty="0"/>
          </a:p>
        </p:txBody>
      </p:sp>
      <p:sp>
        <p:nvSpPr>
          <p:cNvPr id="23" name="Text Placeholder 18">
            <a:extLst>
              <a:ext uri="{FF2B5EF4-FFF2-40B4-BE49-F238E27FC236}">
                <a16:creationId xmlns:a16="http://schemas.microsoft.com/office/drawing/2014/main" xmlns=""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xmlns=""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endParaRPr lang="en-US" dirty="0"/>
          </a:p>
        </p:txBody>
      </p:sp>
      <p:sp>
        <p:nvSpPr>
          <p:cNvPr id="27" name="Text Placeholder 18">
            <a:extLst>
              <a:ext uri="{FF2B5EF4-FFF2-40B4-BE49-F238E27FC236}">
                <a16:creationId xmlns:a16="http://schemas.microsoft.com/office/drawing/2014/main" xmlns=""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xmlns="" id="{D8C74DBB-978B-8EA5-44E6-3AF3F58B7003}"/>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xmlns="" id="{F7D965D3-2ED5-0347-F848-6C2A1D36AEB9}"/>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515166393"/>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xmlns=""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9" name="Text Placeholder 18">
            <a:extLst>
              <a:ext uri="{FF2B5EF4-FFF2-40B4-BE49-F238E27FC236}">
                <a16:creationId xmlns:a16="http://schemas.microsoft.com/office/drawing/2014/main" xmlns=""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xmlns="" id="{69EF52E1-6F3C-5D9B-32DC-A156BDDE2834}"/>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xmlns=""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151146834"/>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3" name="Text Placeholder 2">
            <a:extLst>
              <a:ext uri="{FF2B5EF4-FFF2-40B4-BE49-F238E27FC236}">
                <a16:creationId xmlns:a16="http://schemas.microsoft.com/office/drawing/2014/main" xmlns=""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Picture Placeholder 5">
            <a:extLst>
              <a:ext uri="{FF2B5EF4-FFF2-40B4-BE49-F238E27FC236}">
                <a16:creationId xmlns:a16="http://schemas.microsoft.com/office/drawing/2014/main" xmlns=""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endParaRPr lang="en-US" dirty="0"/>
          </a:p>
        </p:txBody>
      </p:sp>
      <p:sp>
        <p:nvSpPr>
          <p:cNvPr id="15" name="Text Placeholder 2">
            <a:extLst>
              <a:ext uri="{FF2B5EF4-FFF2-40B4-BE49-F238E27FC236}">
                <a16:creationId xmlns:a16="http://schemas.microsoft.com/office/drawing/2014/main" xmlns=""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1" name="Group 10">
            <a:extLst>
              <a:ext uri="{FF2B5EF4-FFF2-40B4-BE49-F238E27FC236}">
                <a16:creationId xmlns:a16="http://schemas.microsoft.com/office/drawing/2014/main" xmlns=""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xmlns=""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xmlns=""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xmlns="" id="{0B88FFF6-96F4-A5EC-5FA7-28B793F7600D}"/>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02043790"/>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19" name="Subtitle 2">
            <a:extLst>
              <a:ext uri="{FF2B5EF4-FFF2-40B4-BE49-F238E27FC236}">
                <a16:creationId xmlns:a16="http://schemas.microsoft.com/office/drawing/2014/main" xmlns=""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Graphic 10">
            <a:extLst>
              <a:ext uri="{FF2B5EF4-FFF2-40B4-BE49-F238E27FC236}">
                <a16:creationId xmlns:a16="http://schemas.microsoft.com/office/drawing/2014/main" xmlns="" id="{F108B6DF-70B6-3DE6-4253-3C4926B86AA1}"/>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xmlns=""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286132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Text Placeholder 15">
            <a:extLst>
              <a:ext uri="{FF2B5EF4-FFF2-40B4-BE49-F238E27FC236}">
                <a16:creationId xmlns:a16="http://schemas.microsoft.com/office/drawing/2014/main" xmlns=""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xmlns=""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xmlns=""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xmlns=""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xmlns=""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xmlns=""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xmlns="" id="{749446AE-6E14-9EAD-CCAA-C1EC91FDAD94}"/>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xmlns=""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xmlns=""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xmlns=""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xmlns=""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314417205"/>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xmlns="" id="{269C21E5-B8EE-7438-A771-34BC8006E13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xmlns=""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432657993"/>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xmlns="" id="{F0B2CA14-03DC-FC05-7713-E0261B4B2F3E}"/>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xmlns=""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xmlns=""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073163654"/>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xmlns=""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14" name="Text Placeholder 18">
            <a:extLst>
              <a:ext uri="{FF2B5EF4-FFF2-40B4-BE49-F238E27FC236}">
                <a16:creationId xmlns:a16="http://schemas.microsoft.com/office/drawing/2014/main" xmlns=""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xmlns=""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7" name="Text Placeholder 18">
            <a:extLst>
              <a:ext uri="{FF2B5EF4-FFF2-40B4-BE49-F238E27FC236}">
                <a16:creationId xmlns:a16="http://schemas.microsoft.com/office/drawing/2014/main" xmlns=""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xmlns="" id="{A22F8239-92F5-595B-5DD3-ACBA1C19E6A1}"/>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xmlns=""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xmlns=""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xmlns=""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776886504"/>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5/13/2024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1833800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61593008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5/13/2024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45962121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96772532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30226730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05227736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15690394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1">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pPr/>
              <a:t>5/13/2024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103231660"/>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667" r:id="rId26"/>
    <p:sldLayoutId id="2147483672" r:id="rId27"/>
    <p:sldLayoutId id="2147483675" r:id="rId28"/>
    <p:sldLayoutId id="2147483671" r:id="rId29"/>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7B9D760-6FB0-4C97-9ED4-BB4021914B5E}"/>
              </a:ext>
            </a:extLst>
          </p:cNvPr>
          <p:cNvSpPr>
            <a:spLocks noGrp="1"/>
          </p:cNvSpPr>
          <p:nvPr>
            <p:ph type="ctrTitle"/>
          </p:nvPr>
        </p:nvSpPr>
        <p:spPr>
          <a:xfrm>
            <a:off x="811185" y="-1442936"/>
            <a:ext cx="8874125" cy="3586163"/>
          </a:xfrm>
        </p:spPr>
        <p:txBody>
          <a:bodyPr/>
          <a:lstStyle/>
          <a:p>
            <a:pPr algn="ctr"/>
            <a:r>
              <a:rPr lang="en-US" sz="3600" dirty="0"/>
              <a:t>Sri Siddhartha Institute of Technology</a:t>
            </a:r>
            <a:br>
              <a:rPr lang="en-US" sz="3600" dirty="0"/>
            </a:br>
            <a:r>
              <a:rPr lang="en-US" sz="3600" dirty="0"/>
              <a:t>Tumakuru-572105</a:t>
            </a:r>
            <a:br>
              <a:rPr lang="en-US" sz="3600" dirty="0"/>
            </a:br>
            <a:r>
              <a:rPr lang="en-US" sz="2000" dirty="0"/>
              <a:t>(A Constituent College of Sri Siddhartha Academy of Higher Education)</a:t>
            </a:r>
          </a:p>
        </p:txBody>
      </p:sp>
      <p:sp>
        <p:nvSpPr>
          <p:cNvPr id="3" name="Subtitle 2">
            <a:extLst>
              <a:ext uri="{FF2B5EF4-FFF2-40B4-BE49-F238E27FC236}">
                <a16:creationId xmlns:a16="http://schemas.microsoft.com/office/drawing/2014/main" xmlns="" id="{4B66B039-AD11-C061-6CE2-7424121FE34B}"/>
              </a:ext>
            </a:extLst>
          </p:cNvPr>
          <p:cNvSpPr>
            <a:spLocks noGrp="1"/>
          </p:cNvSpPr>
          <p:nvPr>
            <p:ph type="subTitle" idx="1"/>
          </p:nvPr>
        </p:nvSpPr>
        <p:spPr>
          <a:xfrm>
            <a:off x="2674906" y="5096096"/>
            <a:ext cx="8874306" cy="1441152"/>
          </a:xfrm>
        </p:spPr>
        <p:txBody>
          <a:bodyPr/>
          <a:lstStyle/>
          <a:p>
            <a:r>
              <a:rPr lang="en-US" dirty="0"/>
              <a:t>        Mini-Project(CS5MP1) Presentation On:</a:t>
            </a:r>
          </a:p>
          <a:p>
            <a:r>
              <a:rPr lang="en-US" sz="2400" b="1" dirty="0"/>
              <a:t>Network intrusion detection system</a:t>
            </a:r>
          </a:p>
        </p:txBody>
      </p:sp>
      <p:pic>
        <p:nvPicPr>
          <p:cNvPr id="5" name="Picture 4">
            <a:extLst>
              <a:ext uri="{FF2B5EF4-FFF2-40B4-BE49-F238E27FC236}">
                <a16:creationId xmlns:a16="http://schemas.microsoft.com/office/drawing/2014/main" xmlns="" id="{F0A17632-A580-4A9F-BE25-5D0FEAFD5EAA}"/>
              </a:ext>
            </a:extLst>
          </p:cNvPr>
          <p:cNvPicPr>
            <a:picLocks noChangeAspect="1"/>
          </p:cNvPicPr>
          <p:nvPr/>
        </p:nvPicPr>
        <p:blipFill>
          <a:blip r:embed="rId2"/>
          <a:stretch>
            <a:fillRect/>
          </a:stretch>
        </p:blipFill>
        <p:spPr>
          <a:xfrm>
            <a:off x="4298740" y="2016500"/>
            <a:ext cx="2589583" cy="2825000"/>
          </a:xfrm>
          <a:prstGeom prst="rect">
            <a:avLst/>
          </a:prstGeom>
        </p:spPr>
      </p:pic>
    </p:spTree>
    <p:extLst>
      <p:ext uri="{BB962C8B-B14F-4D97-AF65-F5344CB8AC3E}">
        <p14:creationId xmlns:p14="http://schemas.microsoft.com/office/powerpoint/2010/main" xmlns="" val="342140108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par>
                          <p:cTn id="8" fill="hold">
                            <p:stCondLst>
                              <p:cond delay="1000"/>
                            </p:stCondLst>
                            <p:childTnLst>
                              <p:par>
                                <p:cTn id="9" presetID="4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250"/>
                                        <p:tgtEl>
                                          <p:spTgt spid="5"/>
                                        </p:tgtEl>
                                      </p:cBhvr>
                                    </p:animEffect>
                                    <p:anim calcmode="lin" valueType="num">
                                      <p:cBhvr>
                                        <p:cTn id="12" dur="2250" fill="hold"/>
                                        <p:tgtEl>
                                          <p:spTgt spid="5"/>
                                        </p:tgtEl>
                                        <p:attrNameLst>
                                          <p:attrName>ppt_w</p:attrName>
                                        </p:attrNameLst>
                                      </p:cBhvr>
                                      <p:tavLst>
                                        <p:tav tm="0" fmla="#ppt_w*sin(2.5*pi*$)">
                                          <p:val>
                                            <p:fltVal val="0"/>
                                          </p:val>
                                        </p:tav>
                                        <p:tav tm="100000">
                                          <p:val>
                                            <p:fltVal val="1"/>
                                          </p:val>
                                        </p:tav>
                                      </p:tavLst>
                                    </p:anim>
                                    <p:anim calcmode="lin" valueType="num">
                                      <p:cBhvr>
                                        <p:cTn id="13" dur="2250" fill="hold"/>
                                        <p:tgtEl>
                                          <p:spTgt spid="5"/>
                                        </p:tgtEl>
                                        <p:attrNameLst>
                                          <p:attrName>ppt_h</p:attrName>
                                        </p:attrNameLst>
                                      </p:cBhvr>
                                      <p:tavLst>
                                        <p:tav tm="0">
                                          <p:val>
                                            <p:strVal val="#ppt_h"/>
                                          </p:val>
                                        </p:tav>
                                        <p:tav tm="100000">
                                          <p:val>
                                            <p:strVal val="#ppt_h"/>
                                          </p:val>
                                        </p:tav>
                                      </p:tavLst>
                                    </p:anim>
                                  </p:childTnLst>
                                </p:cTn>
                              </p:par>
                            </p:childTnLst>
                          </p:cTn>
                        </p:par>
                        <p:par>
                          <p:cTn id="14" fill="hold">
                            <p:stCondLst>
                              <p:cond delay="3250"/>
                            </p:stCondLst>
                            <p:childTnLst>
                              <p:par>
                                <p:cTn id="15" presetID="1"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56727-FBD0-E271-463A-3D1D0CB7AB83}"/>
              </a:ext>
            </a:extLst>
          </p:cNvPr>
          <p:cNvSpPr>
            <a:spLocks noGrp="1"/>
          </p:cNvSpPr>
          <p:nvPr>
            <p:ph type="title"/>
          </p:nvPr>
        </p:nvSpPr>
        <p:spPr>
          <a:xfrm>
            <a:off x="1275907" y="1265274"/>
            <a:ext cx="8027582" cy="3987210"/>
          </a:xfrm>
        </p:spPr>
        <p:txBody>
          <a:bodyPr/>
          <a:lstStyle/>
          <a:p>
            <a:r>
              <a:rPr lang="en-IN" b="1" i="1" dirty="0"/>
              <a:t>Methodology</a:t>
            </a:r>
            <a:br>
              <a:rPr lang="en-IN" b="1" i="1" dirty="0"/>
            </a:br>
            <a:r>
              <a:rPr lang="en-IN" b="1" i="1" dirty="0"/>
              <a:t> </a:t>
            </a:r>
            <a:br>
              <a:rPr lang="en-IN" b="1" i="1" dirty="0"/>
            </a:br>
            <a:r>
              <a:rPr lang="en-IN" sz="1800" b="1" i="1" dirty="0">
                <a:solidFill>
                  <a:schemeClr val="bg1"/>
                </a:solidFill>
              </a:rPr>
              <a:t>1.</a:t>
            </a:r>
            <a:r>
              <a:rPr lang="en-IN" sz="1800" i="1" dirty="0">
                <a:solidFill>
                  <a:schemeClr val="bg1"/>
                </a:solidFill>
              </a:rPr>
              <a:t>Requirement Analysis: Define objectives and identify threats.</a:t>
            </a:r>
            <a:br>
              <a:rPr lang="en-IN" sz="1800" i="1" dirty="0">
                <a:solidFill>
                  <a:schemeClr val="bg1"/>
                </a:solidFill>
              </a:rPr>
            </a:br>
            <a:r>
              <a:rPr lang="en-IN" sz="1800" i="1" dirty="0">
                <a:solidFill>
                  <a:schemeClr val="bg1"/>
                </a:solidFill>
              </a:rPr>
              <a:t>2.Data Collection: Gather network data</a:t>
            </a:r>
            <a:br>
              <a:rPr lang="en-IN" sz="1800" i="1" dirty="0">
                <a:solidFill>
                  <a:schemeClr val="bg1"/>
                </a:solidFill>
              </a:rPr>
            </a:br>
            <a:r>
              <a:rPr lang="en-IN" sz="1800" i="1" dirty="0">
                <a:solidFill>
                  <a:schemeClr val="bg1"/>
                </a:solidFill>
              </a:rPr>
              <a:t>3.Preprocessing: Clean and prepare data.</a:t>
            </a:r>
            <a:br>
              <a:rPr lang="en-IN" sz="1800" i="1" dirty="0">
                <a:solidFill>
                  <a:schemeClr val="bg1"/>
                </a:solidFill>
              </a:rPr>
            </a:br>
            <a:r>
              <a:rPr lang="en-IN" sz="1800" i="1" dirty="0">
                <a:solidFill>
                  <a:schemeClr val="bg1"/>
                </a:solidFill>
              </a:rPr>
              <a:t>4.Model Selection: Choose detection methods.</a:t>
            </a:r>
            <a:br>
              <a:rPr lang="en-IN" sz="1800" i="1" dirty="0">
                <a:solidFill>
                  <a:schemeClr val="bg1"/>
                </a:solidFill>
              </a:rPr>
            </a:br>
            <a:r>
              <a:rPr lang="en-IN" sz="1800" i="1" dirty="0">
                <a:solidFill>
                  <a:schemeClr val="bg1"/>
                </a:solidFill>
              </a:rPr>
              <a:t>5.Training: Train models using labeled data.</a:t>
            </a:r>
            <a:br>
              <a:rPr lang="en-IN" sz="1800" i="1" dirty="0">
                <a:solidFill>
                  <a:schemeClr val="bg1"/>
                </a:solidFill>
              </a:rPr>
            </a:br>
            <a:r>
              <a:rPr lang="en-IN" sz="1800" i="1" dirty="0">
                <a:solidFill>
                  <a:schemeClr val="bg1"/>
                </a:solidFill>
              </a:rPr>
              <a:t>6.Evaluation: Assess model performance</a:t>
            </a:r>
            <a:br>
              <a:rPr lang="en-IN" sz="1800" i="1" dirty="0">
                <a:solidFill>
                  <a:schemeClr val="bg1"/>
                </a:solidFill>
              </a:rPr>
            </a:br>
            <a:r>
              <a:rPr lang="en-IN" sz="1800" i="1" dirty="0">
                <a:solidFill>
                  <a:schemeClr val="bg1"/>
                </a:solidFill>
              </a:rPr>
              <a:t>7.Deployment: Integrate models for real-time monitoring.</a:t>
            </a:r>
            <a:br>
              <a:rPr lang="en-IN" sz="1800" i="1" dirty="0">
                <a:solidFill>
                  <a:schemeClr val="bg1"/>
                </a:solidFill>
              </a:rPr>
            </a:br>
            <a:r>
              <a:rPr lang="en-IN" sz="1800" i="1" dirty="0">
                <a:solidFill>
                  <a:schemeClr val="bg1"/>
                </a:solidFill>
              </a:rPr>
              <a:t>8.Testing: Verify detection accuracy.</a:t>
            </a:r>
            <a:br>
              <a:rPr lang="en-IN" sz="1800" i="1" dirty="0">
                <a:solidFill>
                  <a:schemeClr val="bg1"/>
                </a:solidFill>
              </a:rPr>
            </a:br>
            <a:r>
              <a:rPr lang="en-IN" sz="1800" i="1" dirty="0">
                <a:solidFill>
                  <a:schemeClr val="bg1"/>
                </a:solidFill>
              </a:rPr>
              <a:t>9.Tuning and Optimization: Fine-tune parameters for better performance.</a:t>
            </a:r>
            <a:br>
              <a:rPr lang="en-IN" sz="1800" i="1" dirty="0">
                <a:solidFill>
                  <a:schemeClr val="bg1"/>
                </a:solidFill>
              </a:rPr>
            </a:br>
            <a:r>
              <a:rPr lang="en-IN" sz="1800" i="1" dirty="0">
                <a:solidFill>
                  <a:schemeClr val="bg1"/>
                </a:solidFill>
              </a:rPr>
              <a:t>10.Deployment and Maintenance: Deploy, monitor, and update regularly.</a:t>
            </a:r>
            <a:r>
              <a:rPr lang="en-IN" i="1" dirty="0">
                <a:solidFill>
                  <a:schemeClr val="bg1"/>
                </a:solidFill>
              </a:rPr>
              <a:t/>
            </a:r>
            <a:br>
              <a:rPr lang="en-IN" i="1" dirty="0">
                <a:solidFill>
                  <a:schemeClr val="bg1"/>
                </a:solidFill>
              </a:rPr>
            </a:br>
            <a:r>
              <a:rPr lang="en-IN" i="1" dirty="0">
                <a:solidFill>
                  <a:schemeClr val="bg1"/>
                </a:solidFill>
              </a:rPr>
              <a:t/>
            </a:r>
            <a:br>
              <a:rPr lang="en-IN" i="1" dirty="0">
                <a:solidFill>
                  <a:schemeClr val="bg1"/>
                </a:solidFill>
              </a:rPr>
            </a:br>
            <a:r>
              <a:rPr lang="en-IN" b="1" i="1" dirty="0"/>
              <a:t/>
            </a:r>
            <a:br>
              <a:rPr lang="en-IN" b="1" i="1" dirty="0"/>
            </a:br>
            <a:endParaRPr lang="en-IN" b="1" i="1" dirty="0"/>
          </a:p>
        </p:txBody>
      </p:sp>
      <p:sp>
        <p:nvSpPr>
          <p:cNvPr id="7" name="Footer Placeholder 6">
            <a:extLst>
              <a:ext uri="{FF2B5EF4-FFF2-40B4-BE49-F238E27FC236}">
                <a16:creationId xmlns:a16="http://schemas.microsoft.com/office/drawing/2014/main" xmlns="" id="{7EB3C117-6F8D-4ED2-B7B3-0A604F4D05F2}"/>
              </a:ext>
            </a:extLst>
          </p:cNvPr>
          <p:cNvSpPr>
            <a:spLocks noGrp="1"/>
          </p:cNvSpPr>
          <p:nvPr>
            <p:ph type="ftr" sz="quarter" idx="10"/>
          </p:nvPr>
        </p:nvSpPr>
        <p:spPr/>
        <p:txBody>
          <a:bodyPr/>
          <a:lstStyle/>
          <a:p>
            <a:r>
              <a:rPr lang="en-US" dirty="0"/>
              <a:t>NETWORK INTRUSION DETECTION SYSTEM</a:t>
            </a:r>
          </a:p>
          <a:p>
            <a:endParaRPr lang="en-US" dirty="0"/>
          </a:p>
        </p:txBody>
      </p:sp>
      <p:sp>
        <p:nvSpPr>
          <p:cNvPr id="8" name="Slide Number Placeholder 7">
            <a:extLst>
              <a:ext uri="{FF2B5EF4-FFF2-40B4-BE49-F238E27FC236}">
                <a16:creationId xmlns:a16="http://schemas.microsoft.com/office/drawing/2014/main" xmlns="" id="{6FF38AAE-478D-0BEB-8C6F-B8C398FD5007}"/>
              </a:ext>
            </a:extLst>
          </p:cNvPr>
          <p:cNvSpPr>
            <a:spLocks noGrp="1"/>
          </p:cNvSpPr>
          <p:nvPr>
            <p:ph type="sldNum" sz="quarter" idx="11"/>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xmlns="" val="403942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036ED-39C5-4AC2-8501-84727CB60E19}"/>
              </a:ext>
            </a:extLst>
          </p:cNvPr>
          <p:cNvSpPr>
            <a:spLocks noGrp="1"/>
          </p:cNvSpPr>
          <p:nvPr>
            <p:ph type="title"/>
          </p:nvPr>
        </p:nvSpPr>
        <p:spPr/>
        <p:txBody>
          <a:bodyPr/>
          <a:lstStyle/>
          <a:p>
            <a:r>
              <a:rPr lang="en-US" b="1" i="1" dirty="0"/>
              <a:t>Conclusion</a:t>
            </a:r>
          </a:p>
        </p:txBody>
      </p:sp>
      <p:sp>
        <p:nvSpPr>
          <p:cNvPr id="7" name="Footer Placeholder 6">
            <a:extLst>
              <a:ext uri="{FF2B5EF4-FFF2-40B4-BE49-F238E27FC236}">
                <a16:creationId xmlns:a16="http://schemas.microsoft.com/office/drawing/2014/main" xmlns="" id="{4F5D9357-1772-4BD6-A2AC-A3E1DC9F0214}"/>
              </a:ext>
            </a:extLst>
          </p:cNvPr>
          <p:cNvSpPr>
            <a:spLocks noGrp="1"/>
          </p:cNvSpPr>
          <p:nvPr>
            <p:ph type="ftr" sz="quarter" idx="10"/>
          </p:nvPr>
        </p:nvSpPr>
        <p:spPr/>
        <p:txBody>
          <a:bodyPr/>
          <a:lstStyle/>
          <a:p>
            <a:r>
              <a:rPr lang="en-US" dirty="0"/>
              <a:t>NETWORK INTRUSION DETECTION SYSTEM</a:t>
            </a:r>
          </a:p>
        </p:txBody>
      </p:sp>
      <p:sp>
        <p:nvSpPr>
          <p:cNvPr id="8" name="Slide Number Placeholder 7">
            <a:extLst>
              <a:ext uri="{FF2B5EF4-FFF2-40B4-BE49-F238E27FC236}">
                <a16:creationId xmlns:a16="http://schemas.microsoft.com/office/drawing/2014/main" xmlns="" id="{F461F136-E3A7-4F6E-87E7-38A828502390}"/>
              </a:ext>
            </a:extLst>
          </p:cNvPr>
          <p:cNvSpPr>
            <a:spLocks noGrp="1"/>
          </p:cNvSpPr>
          <p:nvPr>
            <p:ph type="sldNum" sz="quarter" idx="11"/>
          </p:nvPr>
        </p:nvSpPr>
        <p:spPr/>
        <p:txBody>
          <a:bodyPr/>
          <a:lstStyle/>
          <a:p>
            <a:fld id="{B5CEABB6-07DC-46E8-9B57-56EC44A396E5}" type="slidenum">
              <a:rPr lang="en-US" smtClean="0"/>
              <a:pPr/>
              <a:t>11</a:t>
            </a:fld>
            <a:endParaRPr lang="en-US" dirty="0"/>
          </a:p>
        </p:txBody>
      </p:sp>
      <p:sp>
        <p:nvSpPr>
          <p:cNvPr id="9" name="Rectangle 8">
            <a:extLst>
              <a:ext uri="{FF2B5EF4-FFF2-40B4-BE49-F238E27FC236}">
                <a16:creationId xmlns:a16="http://schemas.microsoft.com/office/drawing/2014/main" xmlns="" id="{7864872F-A1D4-4EBC-A52C-F79AD20AD5E1}"/>
              </a:ext>
            </a:extLst>
          </p:cNvPr>
          <p:cNvSpPr/>
          <p:nvPr/>
        </p:nvSpPr>
        <p:spPr>
          <a:xfrm>
            <a:off x="811185" y="1597731"/>
            <a:ext cx="8721921" cy="4185761"/>
          </a:xfrm>
          <a:prstGeom prst="rect">
            <a:avLst/>
          </a:prstGeom>
        </p:spPr>
        <p:txBody>
          <a:bodyPr wrap="square" anchor="ctr">
            <a:spAutoFit/>
          </a:bodyPr>
          <a:lstStyle/>
          <a:p>
            <a:r>
              <a:rPr lang="en-US" sz="1900" i="1" dirty="0">
                <a:solidFill>
                  <a:schemeClr val="bg1"/>
                </a:solidFill>
              </a:rPr>
              <a:t>In conclusion, our project to develop a Network Intrusion Detection System (NIDS) reflects our commitment to enhancing network security against modern cyber threats. Through careful planning and diligent work, we’ve crafted a robust system that effectively monitors network traffic and responds to potential threats using Python without relying on complex machine learning techniques. Our NIDS excels at identifying and mitigating various cyber threats, including malware and denial-of-service attacks, leveraging Python’s simplicity and versatility. The thorough testing and evaluation of our NIDS have provided valuable insights, enabling us to refine and optimize its performance for practical use. With real-time monitoring and swift response capabilities, our system empowers network administrators to swiftly detect and address security issues, strengthening the resilience of network infrastructures. Looking ahead, ongoing updates and improvements will be essential to stay ahead of emerging threats and changes in network environments. By staying vigilant and proactive, we’re committed to safeguarding digital assets and ensuring secure communication in today’s interconnected world, all thanks to the power of Python. </a:t>
            </a:r>
          </a:p>
        </p:txBody>
      </p:sp>
    </p:spTree>
    <p:extLst>
      <p:ext uri="{BB962C8B-B14F-4D97-AF65-F5344CB8AC3E}">
        <p14:creationId xmlns:p14="http://schemas.microsoft.com/office/powerpoint/2010/main" xmlns="" val="182674859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CCE595D9-27F3-FE1C-9A37-0F9F7903022E}"/>
              </a:ext>
            </a:extLst>
          </p:cNvPr>
          <p:cNvSpPr>
            <a:spLocks noGrp="1"/>
          </p:cNvSpPr>
          <p:nvPr>
            <p:ph type="ctrTitle"/>
          </p:nvPr>
        </p:nvSpPr>
        <p:spPr>
          <a:xfrm>
            <a:off x="178888" y="318310"/>
            <a:ext cx="8874306" cy="3251571"/>
          </a:xfrm>
        </p:spPr>
        <p:txBody>
          <a:bodyPr/>
          <a:lstStyle/>
          <a:p>
            <a:r>
              <a:rPr lang="en-US" i="1" dirty="0"/>
              <a:t>Thank</a:t>
            </a:r>
            <a:r>
              <a:rPr lang="en-US" dirty="0"/>
              <a:t> </a:t>
            </a:r>
            <a:r>
              <a:rPr lang="en-US" i="1" dirty="0"/>
              <a:t>you</a:t>
            </a:r>
          </a:p>
        </p:txBody>
      </p:sp>
      <p:sp>
        <p:nvSpPr>
          <p:cNvPr id="3" name="Subtitle 2">
            <a:extLst>
              <a:ext uri="{FF2B5EF4-FFF2-40B4-BE49-F238E27FC236}">
                <a16:creationId xmlns:a16="http://schemas.microsoft.com/office/drawing/2014/main" xmlns="" id="{8CFA4869-4108-EB15-4EB0-B65C291C5D97}"/>
              </a:ext>
            </a:extLst>
          </p:cNvPr>
          <p:cNvSpPr>
            <a:spLocks noGrp="1"/>
          </p:cNvSpPr>
          <p:nvPr>
            <p:ph type="subTitle" idx="1"/>
          </p:nvPr>
        </p:nvSpPr>
        <p:spPr/>
        <p:txBody>
          <a:bodyPr/>
          <a:lstStyle/>
          <a:p>
            <a:r>
              <a:rPr lang="en-US" dirty="0"/>
              <a:t>NETWORK INTRUSION DETECTION SYSTEM by:</a:t>
            </a:r>
          </a:p>
          <a:p>
            <a:r>
              <a:rPr lang="en-US" dirty="0"/>
              <a:t>CHIRAG P &amp; MAAZ PASHA</a:t>
            </a:r>
          </a:p>
        </p:txBody>
      </p:sp>
    </p:spTree>
    <p:extLst>
      <p:ext uri="{BB962C8B-B14F-4D97-AF65-F5344CB8AC3E}">
        <p14:creationId xmlns:p14="http://schemas.microsoft.com/office/powerpoint/2010/main" xmlns="" val="378450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xmlns="" id="{59FACE42-44B0-4185-8ED4-9043A78C86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0" name="Group 19">
            <a:extLst>
              <a:ext uri="{FF2B5EF4-FFF2-40B4-BE49-F238E27FC236}">
                <a16:creationId xmlns:a16="http://schemas.microsoft.com/office/drawing/2014/main" xmlns="" id="{A838DBA2-246D-4087-AE0A-6EA2B4B65AF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21" name="Group 20">
              <a:extLst>
                <a:ext uri="{FF2B5EF4-FFF2-40B4-BE49-F238E27FC236}">
                  <a16:creationId xmlns:a16="http://schemas.microsoft.com/office/drawing/2014/main" xmlns="" id="{B4406F95-9579-494D-BE1E-A012A7F4CB3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3" name="Rectangle 5">
                <a:extLst>
                  <a:ext uri="{FF2B5EF4-FFF2-40B4-BE49-F238E27FC236}">
                    <a16:creationId xmlns:a16="http://schemas.microsoft.com/office/drawing/2014/main" xmlns="" id="{4C8D671A-5C73-44CA-B6D0-7F3BC195BA6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4" name="Freeform 6">
                <a:extLst>
                  <a:ext uri="{FF2B5EF4-FFF2-40B4-BE49-F238E27FC236}">
                    <a16:creationId xmlns:a16="http://schemas.microsoft.com/office/drawing/2014/main" xmlns="" id="{F0DB3AC8-B5AD-4004-B0B9-74B58BECA0C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7">
                <a:extLst>
                  <a:ext uri="{FF2B5EF4-FFF2-40B4-BE49-F238E27FC236}">
                    <a16:creationId xmlns:a16="http://schemas.microsoft.com/office/drawing/2014/main" xmlns="" id="{F3B2C8F3-E236-45B2-B2E1-8460F8FD6D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8">
                <a:extLst>
                  <a:ext uri="{FF2B5EF4-FFF2-40B4-BE49-F238E27FC236}">
                    <a16:creationId xmlns:a16="http://schemas.microsoft.com/office/drawing/2014/main" xmlns="" id="{761EE3AC-0BC2-4A29-AD58-5CB0EEFF96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9">
                <a:extLst>
                  <a:ext uri="{FF2B5EF4-FFF2-40B4-BE49-F238E27FC236}">
                    <a16:creationId xmlns:a16="http://schemas.microsoft.com/office/drawing/2014/main" xmlns="" id="{38DC43BE-83DD-43F3-A21F-9B58B1074F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0">
                <a:extLst>
                  <a:ext uri="{FF2B5EF4-FFF2-40B4-BE49-F238E27FC236}">
                    <a16:creationId xmlns:a16="http://schemas.microsoft.com/office/drawing/2014/main" xmlns="" id="{112583CE-53E8-48F6-9F71-25A32BFD61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11">
                <a:extLst>
                  <a:ext uri="{FF2B5EF4-FFF2-40B4-BE49-F238E27FC236}">
                    <a16:creationId xmlns:a16="http://schemas.microsoft.com/office/drawing/2014/main" xmlns="" id="{229A7966-2C4F-4334-8FB7-08521F984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12">
                <a:extLst>
                  <a:ext uri="{FF2B5EF4-FFF2-40B4-BE49-F238E27FC236}">
                    <a16:creationId xmlns:a16="http://schemas.microsoft.com/office/drawing/2014/main" xmlns="" id="{656FCF6A-DF5B-42AA-83C4-22CD7B9947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13">
                <a:extLst>
                  <a:ext uri="{FF2B5EF4-FFF2-40B4-BE49-F238E27FC236}">
                    <a16:creationId xmlns:a16="http://schemas.microsoft.com/office/drawing/2014/main" xmlns="" id="{E908B3EE-F31D-4E8D-BF3C-71F5B35F02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14">
                <a:extLst>
                  <a:ext uri="{FF2B5EF4-FFF2-40B4-BE49-F238E27FC236}">
                    <a16:creationId xmlns:a16="http://schemas.microsoft.com/office/drawing/2014/main" xmlns="" id="{DA9F96D7-B42C-4F80-8F26-72388FE0C2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15">
                <a:extLst>
                  <a:ext uri="{FF2B5EF4-FFF2-40B4-BE49-F238E27FC236}">
                    <a16:creationId xmlns:a16="http://schemas.microsoft.com/office/drawing/2014/main" xmlns="" id="{5C9D5861-5A45-408A-A25E-61ED661AD7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Line 16">
                <a:extLst>
                  <a:ext uri="{FF2B5EF4-FFF2-40B4-BE49-F238E27FC236}">
                    <a16:creationId xmlns:a16="http://schemas.microsoft.com/office/drawing/2014/main" xmlns="" id="{DEEF5DD7-13B2-4CBB-A1AE-193A618B0F0A}"/>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5" name="Freeform 17">
                <a:extLst>
                  <a:ext uri="{FF2B5EF4-FFF2-40B4-BE49-F238E27FC236}">
                    <a16:creationId xmlns:a16="http://schemas.microsoft.com/office/drawing/2014/main" xmlns="" id="{3D896DDA-5AD2-4360-9E65-A79213105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18">
                <a:extLst>
                  <a:ext uri="{FF2B5EF4-FFF2-40B4-BE49-F238E27FC236}">
                    <a16:creationId xmlns:a16="http://schemas.microsoft.com/office/drawing/2014/main" xmlns="" id="{C088F3B1-D893-4078-8EAE-6A3776F67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19">
                <a:extLst>
                  <a:ext uri="{FF2B5EF4-FFF2-40B4-BE49-F238E27FC236}">
                    <a16:creationId xmlns:a16="http://schemas.microsoft.com/office/drawing/2014/main" xmlns="" id="{23CCB367-42E1-4DEF-BABD-7457EB9F28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0">
                <a:extLst>
                  <a:ext uri="{FF2B5EF4-FFF2-40B4-BE49-F238E27FC236}">
                    <a16:creationId xmlns:a16="http://schemas.microsoft.com/office/drawing/2014/main" xmlns="" id="{BAFD46CE-CD21-4C8E-8ACE-B1A0B74A90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Rectangle 21">
                <a:extLst>
                  <a:ext uri="{FF2B5EF4-FFF2-40B4-BE49-F238E27FC236}">
                    <a16:creationId xmlns:a16="http://schemas.microsoft.com/office/drawing/2014/main" xmlns="" id="{23980A26-1FFF-4434-A77C-C5A1C96A54B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0" name="Freeform 22">
                <a:extLst>
                  <a:ext uri="{FF2B5EF4-FFF2-40B4-BE49-F238E27FC236}">
                    <a16:creationId xmlns:a16="http://schemas.microsoft.com/office/drawing/2014/main" xmlns="" id="{AE64C1E5-E917-4222-8080-3EF831FB46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23">
                <a:extLst>
                  <a:ext uri="{FF2B5EF4-FFF2-40B4-BE49-F238E27FC236}">
                    <a16:creationId xmlns:a16="http://schemas.microsoft.com/office/drawing/2014/main" xmlns="" id="{D4D42DE6-99E5-4D28-834E-6601A7DD93A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24">
                <a:extLst>
                  <a:ext uri="{FF2B5EF4-FFF2-40B4-BE49-F238E27FC236}">
                    <a16:creationId xmlns:a16="http://schemas.microsoft.com/office/drawing/2014/main" xmlns="" id="{194304B3-4C44-49E0-A677-19E2DA8CC9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25">
                <a:extLst>
                  <a:ext uri="{FF2B5EF4-FFF2-40B4-BE49-F238E27FC236}">
                    <a16:creationId xmlns:a16="http://schemas.microsoft.com/office/drawing/2014/main" xmlns="" id="{C726387F-F77D-4FB6-A177-1DC6115E8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26">
                <a:extLst>
                  <a:ext uri="{FF2B5EF4-FFF2-40B4-BE49-F238E27FC236}">
                    <a16:creationId xmlns:a16="http://schemas.microsoft.com/office/drawing/2014/main" xmlns="" id="{2F09766D-0653-4646-BA37-8FC23294BA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27">
                <a:extLst>
                  <a:ext uri="{FF2B5EF4-FFF2-40B4-BE49-F238E27FC236}">
                    <a16:creationId xmlns:a16="http://schemas.microsoft.com/office/drawing/2014/main" xmlns="" id="{F50D9867-C9E0-462B-894F-B2F97E26AC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28">
                <a:extLst>
                  <a:ext uri="{FF2B5EF4-FFF2-40B4-BE49-F238E27FC236}">
                    <a16:creationId xmlns:a16="http://schemas.microsoft.com/office/drawing/2014/main" xmlns="" id="{44179987-9B3B-4BC1-9BDA-EC9F30A3794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29">
                <a:extLst>
                  <a:ext uri="{FF2B5EF4-FFF2-40B4-BE49-F238E27FC236}">
                    <a16:creationId xmlns:a16="http://schemas.microsoft.com/office/drawing/2014/main" xmlns="" id="{EF0E5480-8C2D-4FFE-9357-938DF0642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30">
                <a:extLst>
                  <a:ext uri="{FF2B5EF4-FFF2-40B4-BE49-F238E27FC236}">
                    <a16:creationId xmlns:a16="http://schemas.microsoft.com/office/drawing/2014/main" xmlns="" id="{FDAC2F76-95E6-4EE4-8A26-47CDAE5C6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31">
                <a:extLst>
                  <a:ext uri="{FF2B5EF4-FFF2-40B4-BE49-F238E27FC236}">
                    <a16:creationId xmlns:a16="http://schemas.microsoft.com/office/drawing/2014/main" xmlns="" id="{249EB4AA-5D5B-4A3A-9F2D-6E4EDF2046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22" name="Group 21">
              <a:extLst>
                <a:ext uri="{FF2B5EF4-FFF2-40B4-BE49-F238E27FC236}">
                  <a16:creationId xmlns:a16="http://schemas.microsoft.com/office/drawing/2014/main" xmlns="" id="{375D3DC5-0B19-4EA9-A350-6218AC28CDA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3" name="Freeform 32">
                <a:extLst>
                  <a:ext uri="{FF2B5EF4-FFF2-40B4-BE49-F238E27FC236}">
                    <a16:creationId xmlns:a16="http://schemas.microsoft.com/office/drawing/2014/main" xmlns="" id="{86B5A458-9418-4EDA-9B6F-E4754ABA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33">
                <a:extLst>
                  <a:ext uri="{FF2B5EF4-FFF2-40B4-BE49-F238E27FC236}">
                    <a16:creationId xmlns:a16="http://schemas.microsoft.com/office/drawing/2014/main" xmlns="" id="{6307D20D-BE6F-4BFD-8A35-230A01AD726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34">
                <a:extLst>
                  <a:ext uri="{FF2B5EF4-FFF2-40B4-BE49-F238E27FC236}">
                    <a16:creationId xmlns:a16="http://schemas.microsoft.com/office/drawing/2014/main" xmlns="" id="{37A04039-8217-4B7F-8F43-4039DF087D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35">
                <a:extLst>
                  <a:ext uri="{FF2B5EF4-FFF2-40B4-BE49-F238E27FC236}">
                    <a16:creationId xmlns:a16="http://schemas.microsoft.com/office/drawing/2014/main" xmlns="" id="{CA6CE641-5DEB-4A06-B9C3-B726A334C2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36">
                <a:extLst>
                  <a:ext uri="{FF2B5EF4-FFF2-40B4-BE49-F238E27FC236}">
                    <a16:creationId xmlns:a16="http://schemas.microsoft.com/office/drawing/2014/main" xmlns="" id="{D08C7C1C-DF39-4479-94BD-47E71DE4221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37">
                <a:extLst>
                  <a:ext uri="{FF2B5EF4-FFF2-40B4-BE49-F238E27FC236}">
                    <a16:creationId xmlns:a16="http://schemas.microsoft.com/office/drawing/2014/main" xmlns="" id="{27C5EAA7-E449-48C0-9B14-E677E6ECF8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38">
                <a:extLst>
                  <a:ext uri="{FF2B5EF4-FFF2-40B4-BE49-F238E27FC236}">
                    <a16:creationId xmlns:a16="http://schemas.microsoft.com/office/drawing/2014/main" xmlns="" id="{AA6A8A39-39D4-41FE-9974-CB46106A73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39">
                <a:extLst>
                  <a:ext uri="{FF2B5EF4-FFF2-40B4-BE49-F238E27FC236}">
                    <a16:creationId xmlns:a16="http://schemas.microsoft.com/office/drawing/2014/main" xmlns="" id="{433C6D82-AE91-4A0C-97C6-34399C908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40">
                <a:extLst>
                  <a:ext uri="{FF2B5EF4-FFF2-40B4-BE49-F238E27FC236}">
                    <a16:creationId xmlns:a16="http://schemas.microsoft.com/office/drawing/2014/main" xmlns="" id="{D4C06E36-D233-423A-BC95-5B4D5BE35CB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Rectangle 41">
                <a:extLst>
                  <a:ext uri="{FF2B5EF4-FFF2-40B4-BE49-F238E27FC236}">
                    <a16:creationId xmlns:a16="http://schemas.microsoft.com/office/drawing/2014/main" xmlns="" id="{E1B0EEC1-CF7A-4761-B477-941DB41A83D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11" name="Title 10">
            <a:extLst>
              <a:ext uri="{FF2B5EF4-FFF2-40B4-BE49-F238E27FC236}">
                <a16:creationId xmlns:a16="http://schemas.microsoft.com/office/drawing/2014/main" xmlns="" id="{3A288293-8E75-4DE0-BFCB-6F6C9CB97A7D}"/>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dirty="0">
                <a:solidFill>
                  <a:schemeClr val="bg1">
                    <a:lumMod val="75000"/>
                    <a:lumOff val="25000"/>
                  </a:schemeClr>
                </a:solidFill>
              </a:rPr>
              <a:t>Network intrusion detection system</a:t>
            </a:r>
            <a:r>
              <a:rPr lang="en-US" dirty="0"/>
              <a:t/>
            </a:r>
            <a:br>
              <a:rPr lang="en-US" dirty="0"/>
            </a:br>
            <a:endParaRPr lang="en-US" dirty="0"/>
          </a:p>
        </p:txBody>
      </p:sp>
      <p:sp>
        <p:nvSpPr>
          <p:cNvPr id="13" name="Text Placeholder 12">
            <a:extLst>
              <a:ext uri="{FF2B5EF4-FFF2-40B4-BE49-F238E27FC236}">
                <a16:creationId xmlns:a16="http://schemas.microsoft.com/office/drawing/2014/main" xmlns="" id="{8E36E94F-BF14-4FE6-BD79-FAFB17E6504B}"/>
              </a:ext>
            </a:extLst>
          </p:cNvPr>
          <p:cNvSpPr>
            <a:spLocks noGrp="1"/>
          </p:cNvSpPr>
          <p:nvPr>
            <p:ph type="body" sz="quarter" idx="13"/>
          </p:nvPr>
        </p:nvSpPr>
        <p:spPr>
          <a:xfrm>
            <a:off x="1141412" y="2249487"/>
            <a:ext cx="4844521" cy="3541714"/>
          </a:xfrm>
        </p:spPr>
        <p:txBody>
          <a:bodyPr vert="horz" lIns="91440" tIns="45720" rIns="91440" bIns="45720" rtlCol="0" anchor="ctr">
            <a:normAutofit/>
          </a:bodyPr>
          <a:lstStyle/>
          <a:p>
            <a:pPr indent="-228600"/>
            <a:r>
              <a:rPr lang="en-US" dirty="0">
                <a:cs typeface="+mn-cs"/>
              </a:rPr>
              <a:t>Done by:</a:t>
            </a:r>
            <a:br>
              <a:rPr lang="en-US" dirty="0">
                <a:cs typeface="+mn-cs"/>
              </a:rPr>
            </a:br>
            <a:r>
              <a:rPr lang="en-US" b="1" dirty="0">
                <a:cs typeface="+mn-cs"/>
              </a:rPr>
              <a:t>CHIRAG</a:t>
            </a:r>
            <a:r>
              <a:rPr lang="en-US" dirty="0">
                <a:cs typeface="+mn-cs"/>
              </a:rPr>
              <a:t> </a:t>
            </a:r>
            <a:r>
              <a:rPr lang="en-US" b="1" dirty="0">
                <a:cs typeface="+mn-cs"/>
              </a:rPr>
              <a:t>P (21CS022)</a:t>
            </a:r>
            <a:br>
              <a:rPr lang="en-US" b="1" dirty="0">
                <a:cs typeface="+mn-cs"/>
              </a:rPr>
            </a:br>
            <a:r>
              <a:rPr lang="en-US" b="1" dirty="0">
                <a:cs typeface="+mn-cs"/>
              </a:rPr>
              <a:t>MAAZ PASHA(21CS123)</a:t>
            </a:r>
            <a:r>
              <a:rPr lang="en-US" dirty="0">
                <a:cs typeface="+mn-cs"/>
              </a:rPr>
              <a:t/>
            </a:r>
            <a:br>
              <a:rPr lang="en-US" dirty="0">
                <a:cs typeface="+mn-cs"/>
              </a:rPr>
            </a:br>
            <a:endParaRPr lang="en-US" dirty="0">
              <a:cs typeface="+mn-cs"/>
            </a:endParaRPr>
          </a:p>
          <a:p>
            <a:pPr indent="-228600"/>
            <a:r>
              <a:rPr lang="en-US" dirty="0">
                <a:cs typeface="+mn-cs"/>
              </a:rPr>
              <a:t>Under the guidance of:</a:t>
            </a:r>
            <a:br>
              <a:rPr lang="en-US" dirty="0">
                <a:cs typeface="+mn-cs"/>
              </a:rPr>
            </a:br>
            <a:r>
              <a:rPr lang="en-US" b="1" dirty="0">
                <a:cs typeface="+mn-cs"/>
              </a:rPr>
              <a:t>MRS. K NOOR FATHIMA </a:t>
            </a:r>
            <a:r>
              <a:rPr lang="en-US" dirty="0">
                <a:cs typeface="+mn-cs"/>
              </a:rPr>
              <a:t/>
            </a:r>
            <a:br>
              <a:rPr lang="en-US" dirty="0">
                <a:cs typeface="+mn-cs"/>
              </a:rPr>
            </a:br>
            <a:r>
              <a:rPr lang="en-US" dirty="0">
                <a:cs typeface="+mn-cs"/>
              </a:rPr>
              <a:t>Assistant Professor </a:t>
            </a:r>
            <a:br>
              <a:rPr lang="en-US" dirty="0">
                <a:cs typeface="+mn-cs"/>
              </a:rPr>
            </a:br>
            <a:r>
              <a:rPr lang="en-US" dirty="0">
                <a:cs typeface="+mn-cs"/>
              </a:rPr>
              <a:t>Department of CSE SSIT, </a:t>
            </a:r>
            <a:br>
              <a:rPr lang="en-US" dirty="0">
                <a:cs typeface="+mn-cs"/>
              </a:rPr>
            </a:br>
            <a:r>
              <a:rPr lang="en-US" dirty="0">
                <a:cs typeface="+mn-cs"/>
              </a:rPr>
              <a:t>Tumakuru-03 .</a:t>
            </a:r>
          </a:p>
        </p:txBody>
      </p:sp>
      <p:sp>
        <p:nvSpPr>
          <p:cNvPr id="9" name="Footer Placeholder 8">
            <a:extLst>
              <a:ext uri="{FF2B5EF4-FFF2-40B4-BE49-F238E27FC236}">
                <a16:creationId xmlns:a16="http://schemas.microsoft.com/office/drawing/2014/main" xmlns="" id="{40D169C2-D5D2-4816-86AE-C2808A104CB8}"/>
              </a:ext>
            </a:extLst>
          </p:cNvPr>
          <p:cNvSpPr>
            <a:spLocks noGrp="1"/>
          </p:cNvSpPr>
          <p:nvPr>
            <p:ph type="ftr" sz="quarter" idx="10"/>
          </p:nvPr>
        </p:nvSpPr>
        <p:spPr>
          <a:xfrm>
            <a:off x="1141411" y="5883275"/>
            <a:ext cx="6239309" cy="365125"/>
          </a:xfrm>
        </p:spPr>
        <p:txBody>
          <a:bodyPr vert="horz" lIns="91440" tIns="45720" rIns="91440" bIns="45720" rtlCol="0" anchor="ctr">
            <a:normAutofit/>
          </a:bodyPr>
          <a:lstStyle/>
          <a:p>
            <a:pPr defTabSz="914400">
              <a:spcAft>
                <a:spcPts val="600"/>
              </a:spcAft>
            </a:pPr>
            <a:r>
              <a:rPr lang="en-US" dirty="0"/>
              <a:t>NETWORK INTRUSION DETECTION SYSTEM</a:t>
            </a:r>
          </a:p>
          <a:p>
            <a:pPr defTabSz="914400">
              <a:spcAft>
                <a:spcPts val="600"/>
              </a:spcAft>
            </a:pPr>
            <a:endParaRPr lang="en-US" kern="1200" cap="all" baseline="0" dirty="0">
              <a:solidFill>
                <a:schemeClr val="tx1">
                  <a:tint val="75000"/>
                </a:schemeClr>
              </a:solidFill>
              <a:latin typeface="+mn-lt"/>
              <a:ea typeface="+mn-ea"/>
              <a:cs typeface="+mn-cs"/>
            </a:endParaRPr>
          </a:p>
        </p:txBody>
      </p:sp>
      <p:sp>
        <p:nvSpPr>
          <p:cNvPr id="10" name="Slide Number Placeholder 9">
            <a:extLst>
              <a:ext uri="{FF2B5EF4-FFF2-40B4-BE49-F238E27FC236}">
                <a16:creationId xmlns:a16="http://schemas.microsoft.com/office/drawing/2014/main" xmlns="" id="{841F19AB-DA9A-492D-A81D-63BF71BC1E7B}"/>
              </a:ext>
            </a:extLst>
          </p:cNvPr>
          <p:cNvSpPr>
            <a:spLocks noGrp="1"/>
          </p:cNvSpPr>
          <p:nvPr>
            <p:ph type="sldNum" sz="quarter" idx="11"/>
          </p:nvPr>
        </p:nvSpPr>
        <p:spPr>
          <a:xfrm>
            <a:off x="10276321" y="5883274"/>
            <a:ext cx="771089" cy="365125"/>
          </a:xfrm>
        </p:spPr>
        <p:txBody>
          <a:bodyPr vert="horz" lIns="91440" tIns="45720" rIns="91440" bIns="45720" rtlCol="0" anchor="ctr">
            <a:normAutofit/>
          </a:bodyPr>
          <a:lstStyle/>
          <a:p>
            <a:pPr defTabSz="914400">
              <a:spcAft>
                <a:spcPts val="600"/>
              </a:spcAft>
            </a:pPr>
            <a:fld id="{B5CEABB6-07DC-46E8-9B57-56EC44A396E5}" type="slidenum">
              <a:rPr lang="en-US" smtClean="0"/>
              <a:pPr defTabSz="914400">
                <a:spcAft>
                  <a:spcPts val="600"/>
                </a:spcAft>
              </a:pPr>
              <a:t>2</a:t>
            </a:fld>
            <a:endParaRPr lang="en-US"/>
          </a:p>
        </p:txBody>
      </p:sp>
      <p:pic>
        <p:nvPicPr>
          <p:cNvPr id="12" name="Content Placeholder 11">
            <a:extLst>
              <a:ext uri="{FF2B5EF4-FFF2-40B4-BE49-F238E27FC236}">
                <a16:creationId xmlns:a16="http://schemas.microsoft.com/office/drawing/2014/main" xmlns="" id="{EB4E403B-FC15-C776-2913-961258A1605E}"/>
              </a:ext>
            </a:extLst>
          </p:cNvPr>
          <p:cNvPicPr>
            <a:picLocks noGrp="1" noChangeAspect="1"/>
          </p:cNvPicPr>
          <p:nvPr>
            <p:ph sz="half" idx="2"/>
          </p:nvPr>
        </p:nvPicPr>
        <p:blipFill>
          <a:blip r:embed="rId5"/>
          <a:stretch>
            <a:fillRect/>
          </a:stretch>
        </p:blipFill>
        <p:spPr>
          <a:xfrm>
            <a:off x="6367992" y="2249487"/>
            <a:ext cx="4703232" cy="3444876"/>
          </a:xfrm>
          <a:prstGeom prst="rect">
            <a:avLst/>
          </a:prstGeom>
        </p:spPr>
      </p:pic>
    </p:spTree>
    <p:extLst>
      <p:ext uri="{BB962C8B-B14F-4D97-AF65-F5344CB8AC3E}">
        <p14:creationId xmlns:p14="http://schemas.microsoft.com/office/powerpoint/2010/main" xmlns="" val="2963644439"/>
      </p:ext>
    </p:extLst>
  </p:cSld>
  <p:clrMapOvr>
    <a:masterClrMapping/>
  </p:clrMapOvr>
  <p:transition spd="slow">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2ABBA-2E6D-E7DD-AC67-58D1FCB3F346}"/>
              </a:ext>
            </a:extLst>
          </p:cNvPr>
          <p:cNvSpPr>
            <a:spLocks noGrp="1"/>
          </p:cNvSpPr>
          <p:nvPr>
            <p:ph type="title"/>
          </p:nvPr>
        </p:nvSpPr>
        <p:spPr>
          <a:xfrm>
            <a:off x="541491" y="340205"/>
            <a:ext cx="5284816" cy="961899"/>
          </a:xfrm>
          <a:noFill/>
        </p:spPr>
        <p:txBody>
          <a:bodyPr/>
          <a:lstStyle/>
          <a:p>
            <a:r>
              <a:rPr lang="en-US" b="1" i="1" dirty="0">
                <a:solidFill>
                  <a:schemeClr val="tx1">
                    <a:lumMod val="95000"/>
                  </a:schemeClr>
                </a:solidFill>
              </a:rPr>
              <a:t>CONTENTS</a:t>
            </a:r>
          </a:p>
        </p:txBody>
      </p:sp>
      <p:pic>
        <p:nvPicPr>
          <p:cNvPr id="11" name="Picture Placeholder 10">
            <a:extLst>
              <a:ext uri="{FF2B5EF4-FFF2-40B4-BE49-F238E27FC236}">
                <a16:creationId xmlns:a16="http://schemas.microsoft.com/office/drawing/2014/main" xmlns="" id="{11362766-B83F-452D-9BB8-678FCD6BBC40}"/>
              </a:ext>
            </a:extLst>
          </p:cNvPr>
          <p:cNvPicPr>
            <a:picLocks noGrp="1" noChangeAspect="1"/>
          </p:cNvPicPr>
          <p:nvPr>
            <p:ph type="pic" sz="quarter" idx="23"/>
          </p:nvPr>
        </p:nvPicPr>
        <p:blipFill>
          <a:blip r:embed="rId2"/>
          <a:srcRect/>
          <a:stretch>
            <a:fillRect/>
          </a:stretch>
        </p:blipFill>
        <p:spPr>
          <a:xfrm>
            <a:off x="1388164" y="1384617"/>
            <a:ext cx="502920" cy="502920"/>
          </a:xfrm>
        </p:spPr>
      </p:pic>
      <p:sp>
        <p:nvSpPr>
          <p:cNvPr id="19" name="Text Placeholder 18">
            <a:extLst>
              <a:ext uri="{FF2B5EF4-FFF2-40B4-BE49-F238E27FC236}">
                <a16:creationId xmlns:a16="http://schemas.microsoft.com/office/drawing/2014/main" xmlns="" id="{E2CC5D73-10C3-4BC4-A40D-111CBC565079}"/>
              </a:ext>
            </a:extLst>
          </p:cNvPr>
          <p:cNvSpPr>
            <a:spLocks noGrp="1"/>
          </p:cNvSpPr>
          <p:nvPr>
            <p:ph type="body" sz="quarter" idx="13"/>
          </p:nvPr>
        </p:nvSpPr>
        <p:spPr>
          <a:xfrm>
            <a:off x="2255961" y="1458467"/>
            <a:ext cx="1683740" cy="355220"/>
          </a:xfrm>
        </p:spPr>
        <p:txBody>
          <a:bodyPr/>
          <a:lstStyle/>
          <a:p>
            <a:r>
              <a:rPr lang="en-US" sz="2400" i="1" dirty="0"/>
              <a:t>Introduction</a:t>
            </a:r>
          </a:p>
        </p:txBody>
      </p:sp>
      <p:sp>
        <p:nvSpPr>
          <p:cNvPr id="7" name="Text Placeholder 6">
            <a:extLst>
              <a:ext uri="{FF2B5EF4-FFF2-40B4-BE49-F238E27FC236}">
                <a16:creationId xmlns:a16="http://schemas.microsoft.com/office/drawing/2014/main" xmlns="" id="{33A858E6-8813-CD9D-EE22-EB8E062FBA14}"/>
              </a:ext>
            </a:extLst>
          </p:cNvPr>
          <p:cNvSpPr>
            <a:spLocks noGrp="1"/>
          </p:cNvSpPr>
          <p:nvPr>
            <p:ph type="body" sz="quarter" idx="24"/>
          </p:nvPr>
        </p:nvSpPr>
        <p:spPr>
          <a:xfrm>
            <a:off x="2255961" y="2042232"/>
            <a:ext cx="1683740" cy="305627"/>
          </a:xfrm>
        </p:spPr>
        <p:txBody>
          <a:bodyPr/>
          <a:lstStyle/>
          <a:p>
            <a:r>
              <a:rPr lang="en-US" sz="2400" i="1" dirty="0"/>
              <a:t>Objectives</a:t>
            </a:r>
          </a:p>
        </p:txBody>
      </p:sp>
      <p:sp>
        <p:nvSpPr>
          <p:cNvPr id="8" name="Text Placeholder 7">
            <a:extLst>
              <a:ext uri="{FF2B5EF4-FFF2-40B4-BE49-F238E27FC236}">
                <a16:creationId xmlns:a16="http://schemas.microsoft.com/office/drawing/2014/main" xmlns="" id="{CE80F9D7-8410-9097-31BC-A9AE7C7052A9}"/>
              </a:ext>
            </a:extLst>
          </p:cNvPr>
          <p:cNvSpPr>
            <a:spLocks noGrp="1"/>
          </p:cNvSpPr>
          <p:nvPr>
            <p:ph type="body" sz="quarter" idx="26"/>
          </p:nvPr>
        </p:nvSpPr>
        <p:spPr>
          <a:xfrm>
            <a:off x="2255961" y="2650181"/>
            <a:ext cx="2697039" cy="355220"/>
          </a:xfrm>
        </p:spPr>
        <p:txBody>
          <a:bodyPr/>
          <a:lstStyle/>
          <a:p>
            <a:r>
              <a:rPr lang="en-US" sz="2400" i="1" dirty="0"/>
              <a:t>Problem statement</a:t>
            </a:r>
          </a:p>
          <a:p>
            <a:r>
              <a:rPr lang="en-US" sz="2400" i="1" dirty="0"/>
              <a:t>Literature Survey</a:t>
            </a:r>
          </a:p>
        </p:txBody>
      </p:sp>
      <p:sp>
        <p:nvSpPr>
          <p:cNvPr id="3" name="Footer Placeholder 2">
            <a:extLst>
              <a:ext uri="{FF2B5EF4-FFF2-40B4-BE49-F238E27FC236}">
                <a16:creationId xmlns:a16="http://schemas.microsoft.com/office/drawing/2014/main" xmlns="" id="{9C3F16C9-B662-209D-15DE-55D714B28413}"/>
              </a:ext>
            </a:extLst>
          </p:cNvPr>
          <p:cNvSpPr>
            <a:spLocks noGrp="1"/>
          </p:cNvSpPr>
          <p:nvPr>
            <p:ph type="ftr" sz="quarter" idx="10"/>
          </p:nvPr>
        </p:nvSpPr>
        <p:spPr>
          <a:xfrm>
            <a:off x="1144590" y="6248399"/>
            <a:ext cx="6239309" cy="365125"/>
          </a:xfrm>
        </p:spPr>
        <p:txBody>
          <a:bodyPr/>
          <a:lstStyle/>
          <a:p>
            <a:r>
              <a:rPr lang="en-US" dirty="0"/>
              <a:t>NETWORK INTRUSION DETECTION SYSTEM</a:t>
            </a:r>
          </a:p>
          <a:p>
            <a:endParaRPr lang="en-US" dirty="0"/>
          </a:p>
        </p:txBody>
      </p:sp>
      <p:sp>
        <p:nvSpPr>
          <p:cNvPr id="4" name="Slide Number Placeholder 3">
            <a:extLst>
              <a:ext uri="{FF2B5EF4-FFF2-40B4-BE49-F238E27FC236}">
                <a16:creationId xmlns:a16="http://schemas.microsoft.com/office/drawing/2014/main" xmlns="" id="{804DA4DD-2363-F475-FCAA-A686AA9F99AC}"/>
              </a:ext>
            </a:extLst>
          </p:cNvPr>
          <p:cNvSpPr>
            <a:spLocks noGrp="1"/>
          </p:cNvSpPr>
          <p:nvPr>
            <p:ph type="sldNum" sz="quarter" idx="11"/>
          </p:nvPr>
        </p:nvSpPr>
        <p:spPr>
          <a:xfrm>
            <a:off x="10385651" y="6248399"/>
            <a:ext cx="771089" cy="365125"/>
          </a:xfrm>
        </p:spPr>
        <p:txBody>
          <a:bodyPr/>
          <a:lstStyle/>
          <a:p>
            <a:fld id="{B5CEABB6-07DC-46E8-9B57-56EC44A396E5}" type="slidenum">
              <a:rPr lang="en-US" smtClean="0"/>
              <a:pPr/>
              <a:t>3</a:t>
            </a:fld>
            <a:endParaRPr lang="en-US" dirty="0"/>
          </a:p>
        </p:txBody>
      </p:sp>
      <p:pic>
        <p:nvPicPr>
          <p:cNvPr id="23" name="Picture Placeholder 10">
            <a:extLst>
              <a:ext uri="{FF2B5EF4-FFF2-40B4-BE49-F238E27FC236}">
                <a16:creationId xmlns:a16="http://schemas.microsoft.com/office/drawing/2014/main" xmlns="" id="{FEDE5C71-6B59-4441-996B-C79F7B835C55}"/>
              </a:ext>
            </a:extLst>
          </p:cNvPr>
          <p:cNvPicPr>
            <a:picLocks noChangeAspect="1"/>
          </p:cNvPicPr>
          <p:nvPr/>
        </p:nvPicPr>
        <p:blipFill>
          <a:blip r:embed="rId2"/>
          <a:srcRect/>
          <a:stretch>
            <a:fillRect/>
          </a:stretch>
        </p:blipFill>
        <p:spPr>
          <a:xfrm>
            <a:off x="1388164" y="3205566"/>
            <a:ext cx="502920" cy="502920"/>
          </a:xfrm>
          <a:prstGeom prst="rect">
            <a:avLst/>
          </a:prstGeom>
        </p:spPr>
      </p:pic>
      <p:sp>
        <p:nvSpPr>
          <p:cNvPr id="26" name="Text Placeholder 7">
            <a:extLst>
              <a:ext uri="{FF2B5EF4-FFF2-40B4-BE49-F238E27FC236}">
                <a16:creationId xmlns:a16="http://schemas.microsoft.com/office/drawing/2014/main" xmlns="" id="{BDDFEC42-C2F1-449E-B474-9A7D35BD5985}"/>
              </a:ext>
            </a:extLst>
          </p:cNvPr>
          <p:cNvSpPr txBox="1">
            <a:spLocks/>
          </p:cNvSpPr>
          <p:nvPr/>
        </p:nvSpPr>
        <p:spPr>
          <a:xfrm>
            <a:off x="2231212" y="4523591"/>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Use Case Diagram</a:t>
            </a:r>
          </a:p>
        </p:txBody>
      </p:sp>
      <p:pic>
        <p:nvPicPr>
          <p:cNvPr id="27" name="Picture Placeholder 10">
            <a:extLst>
              <a:ext uri="{FF2B5EF4-FFF2-40B4-BE49-F238E27FC236}">
                <a16:creationId xmlns:a16="http://schemas.microsoft.com/office/drawing/2014/main" xmlns="" id="{4C070D89-5927-47A1-8BB0-1819F853EDD7}"/>
              </a:ext>
            </a:extLst>
          </p:cNvPr>
          <p:cNvPicPr>
            <a:picLocks noChangeAspect="1"/>
          </p:cNvPicPr>
          <p:nvPr/>
        </p:nvPicPr>
        <p:blipFill>
          <a:blip r:embed="rId2"/>
          <a:srcRect/>
          <a:stretch>
            <a:fillRect/>
          </a:stretch>
        </p:blipFill>
        <p:spPr>
          <a:xfrm>
            <a:off x="1388164" y="2574576"/>
            <a:ext cx="502920" cy="502920"/>
          </a:xfrm>
          <a:prstGeom prst="rect">
            <a:avLst/>
          </a:prstGeom>
        </p:spPr>
      </p:pic>
      <p:pic>
        <p:nvPicPr>
          <p:cNvPr id="28" name="Picture Placeholder 10">
            <a:extLst>
              <a:ext uri="{FF2B5EF4-FFF2-40B4-BE49-F238E27FC236}">
                <a16:creationId xmlns:a16="http://schemas.microsoft.com/office/drawing/2014/main" xmlns="" id="{0E66B6B4-CAD0-4495-8EDA-85E7B42CE2A6}"/>
              </a:ext>
            </a:extLst>
          </p:cNvPr>
          <p:cNvPicPr>
            <a:picLocks noChangeAspect="1"/>
          </p:cNvPicPr>
          <p:nvPr/>
        </p:nvPicPr>
        <p:blipFill>
          <a:blip r:embed="rId2"/>
          <a:srcRect/>
          <a:stretch>
            <a:fillRect/>
          </a:stretch>
        </p:blipFill>
        <p:spPr>
          <a:xfrm>
            <a:off x="1388164" y="3780059"/>
            <a:ext cx="502920" cy="502920"/>
          </a:xfrm>
          <a:prstGeom prst="rect">
            <a:avLst/>
          </a:prstGeom>
        </p:spPr>
      </p:pic>
      <p:sp>
        <p:nvSpPr>
          <p:cNvPr id="30" name="Text Placeholder 7">
            <a:extLst>
              <a:ext uri="{FF2B5EF4-FFF2-40B4-BE49-F238E27FC236}">
                <a16:creationId xmlns:a16="http://schemas.microsoft.com/office/drawing/2014/main" xmlns="" id="{3A995457-9D27-42F6-862A-73FA1C7FC0F0}"/>
              </a:ext>
            </a:extLst>
          </p:cNvPr>
          <p:cNvSpPr txBox="1">
            <a:spLocks/>
          </p:cNvSpPr>
          <p:nvPr/>
        </p:nvSpPr>
        <p:spPr>
          <a:xfrm>
            <a:off x="2255960" y="3279416"/>
            <a:ext cx="2948338"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31" name="Text Placeholder 7">
            <a:extLst>
              <a:ext uri="{FF2B5EF4-FFF2-40B4-BE49-F238E27FC236}">
                <a16:creationId xmlns:a16="http://schemas.microsoft.com/office/drawing/2014/main" xmlns="" id="{FB6377F3-B299-4388-9848-B6A238BC2170}"/>
              </a:ext>
            </a:extLst>
          </p:cNvPr>
          <p:cNvSpPr txBox="1">
            <a:spLocks/>
          </p:cNvSpPr>
          <p:nvPr/>
        </p:nvSpPr>
        <p:spPr>
          <a:xfrm>
            <a:off x="2255960" y="3865793"/>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ER Diagram</a:t>
            </a:r>
          </a:p>
        </p:txBody>
      </p:sp>
      <p:pic>
        <p:nvPicPr>
          <p:cNvPr id="32" name="Picture Placeholder 10">
            <a:extLst>
              <a:ext uri="{FF2B5EF4-FFF2-40B4-BE49-F238E27FC236}">
                <a16:creationId xmlns:a16="http://schemas.microsoft.com/office/drawing/2014/main" xmlns="" id="{AA4932CD-790D-4757-88DB-134E49F3FC17}"/>
              </a:ext>
            </a:extLst>
          </p:cNvPr>
          <p:cNvPicPr>
            <a:picLocks noChangeAspect="1"/>
          </p:cNvPicPr>
          <p:nvPr/>
        </p:nvPicPr>
        <p:blipFill>
          <a:blip r:embed="rId2"/>
          <a:srcRect/>
          <a:stretch>
            <a:fillRect/>
          </a:stretch>
        </p:blipFill>
        <p:spPr>
          <a:xfrm>
            <a:off x="1388164" y="4406570"/>
            <a:ext cx="502920" cy="502920"/>
          </a:xfrm>
          <a:prstGeom prst="rect">
            <a:avLst/>
          </a:prstGeom>
        </p:spPr>
      </p:pic>
      <p:pic>
        <p:nvPicPr>
          <p:cNvPr id="33" name="Picture Placeholder 10">
            <a:extLst>
              <a:ext uri="{FF2B5EF4-FFF2-40B4-BE49-F238E27FC236}">
                <a16:creationId xmlns:a16="http://schemas.microsoft.com/office/drawing/2014/main" xmlns="" id="{2E452CFB-A93F-4E7F-B813-67858444D48A}"/>
              </a:ext>
            </a:extLst>
          </p:cNvPr>
          <p:cNvPicPr>
            <a:picLocks noChangeAspect="1"/>
          </p:cNvPicPr>
          <p:nvPr/>
        </p:nvPicPr>
        <p:blipFill>
          <a:blip r:embed="rId2"/>
          <a:srcRect/>
          <a:stretch>
            <a:fillRect/>
          </a:stretch>
        </p:blipFill>
        <p:spPr>
          <a:xfrm>
            <a:off x="1388164" y="4987026"/>
            <a:ext cx="502920" cy="502920"/>
          </a:xfrm>
          <a:prstGeom prst="rect">
            <a:avLst/>
          </a:prstGeom>
        </p:spPr>
      </p:pic>
      <p:pic>
        <p:nvPicPr>
          <p:cNvPr id="5" name="Picture 4">
            <a:extLst>
              <a:ext uri="{FF2B5EF4-FFF2-40B4-BE49-F238E27FC236}">
                <a16:creationId xmlns:a16="http://schemas.microsoft.com/office/drawing/2014/main" xmlns="" id="{8607C963-2FA0-5C12-C8FA-7C6487F0F74D}"/>
              </a:ext>
            </a:extLst>
          </p:cNvPr>
          <p:cNvPicPr>
            <a:picLocks noChangeAspect="1"/>
          </p:cNvPicPr>
          <p:nvPr/>
        </p:nvPicPr>
        <p:blipFill>
          <a:blip r:embed="rId3"/>
          <a:stretch>
            <a:fillRect/>
          </a:stretch>
        </p:blipFill>
        <p:spPr>
          <a:xfrm>
            <a:off x="1388164" y="5592628"/>
            <a:ext cx="502920" cy="506012"/>
          </a:xfrm>
          <a:prstGeom prst="rect">
            <a:avLst/>
          </a:prstGeom>
        </p:spPr>
      </p:pic>
      <p:sp>
        <p:nvSpPr>
          <p:cNvPr id="6" name="TextBox 5">
            <a:extLst>
              <a:ext uri="{FF2B5EF4-FFF2-40B4-BE49-F238E27FC236}">
                <a16:creationId xmlns:a16="http://schemas.microsoft.com/office/drawing/2014/main" xmlns="" id="{1BB9E095-1A6E-CE13-1E54-30F2B5DFA9C8}"/>
              </a:ext>
            </a:extLst>
          </p:cNvPr>
          <p:cNvSpPr txBox="1"/>
          <p:nvPr/>
        </p:nvSpPr>
        <p:spPr>
          <a:xfrm>
            <a:off x="2141517" y="5579535"/>
            <a:ext cx="1462962" cy="461665"/>
          </a:xfrm>
          <a:prstGeom prst="rect">
            <a:avLst/>
          </a:prstGeom>
          <a:noFill/>
        </p:spPr>
        <p:txBody>
          <a:bodyPr wrap="square" rtlCol="0">
            <a:spAutoFit/>
          </a:bodyPr>
          <a:lstStyle/>
          <a:p>
            <a:r>
              <a:rPr lang="en-US" sz="2400" i="1" dirty="0">
                <a:solidFill>
                  <a:schemeClr val="bg1">
                    <a:lumMod val="95000"/>
                    <a:lumOff val="5000"/>
                  </a:schemeClr>
                </a:solidFill>
              </a:rPr>
              <a:t>Conclusion</a:t>
            </a:r>
          </a:p>
        </p:txBody>
      </p:sp>
      <p:sp>
        <p:nvSpPr>
          <p:cNvPr id="12" name="TextBox 11">
            <a:extLst>
              <a:ext uri="{FF2B5EF4-FFF2-40B4-BE49-F238E27FC236}">
                <a16:creationId xmlns:a16="http://schemas.microsoft.com/office/drawing/2014/main" xmlns="" id="{16AC195E-4B3E-1D61-65D2-BF329E53AA3A}"/>
              </a:ext>
            </a:extLst>
          </p:cNvPr>
          <p:cNvSpPr txBox="1"/>
          <p:nvPr/>
        </p:nvSpPr>
        <p:spPr>
          <a:xfrm>
            <a:off x="2135209" y="4991239"/>
            <a:ext cx="2097379" cy="461665"/>
          </a:xfrm>
          <a:prstGeom prst="rect">
            <a:avLst/>
          </a:prstGeom>
          <a:noFill/>
        </p:spPr>
        <p:txBody>
          <a:bodyPr wrap="square" rtlCol="0">
            <a:spAutoFit/>
          </a:bodyPr>
          <a:lstStyle/>
          <a:p>
            <a:r>
              <a:rPr lang="en-IN" sz="2400" i="1" dirty="0">
                <a:solidFill>
                  <a:schemeClr val="bg1">
                    <a:lumMod val="95000"/>
                    <a:lumOff val="5000"/>
                  </a:schemeClr>
                </a:solidFill>
              </a:rPr>
              <a:t>Methodology</a:t>
            </a:r>
          </a:p>
        </p:txBody>
      </p:sp>
      <p:pic>
        <p:nvPicPr>
          <p:cNvPr id="21" name="Picture Placeholder 10">
            <a:extLst>
              <a:ext uri="{FF2B5EF4-FFF2-40B4-BE49-F238E27FC236}">
                <a16:creationId xmlns:a16="http://schemas.microsoft.com/office/drawing/2014/main" xmlns="" id="{D10060D5-DB5F-4D85-9706-AEDD94300EBE}"/>
              </a:ext>
            </a:extLst>
          </p:cNvPr>
          <p:cNvPicPr>
            <a:picLocks noChangeAspect="1"/>
          </p:cNvPicPr>
          <p:nvPr/>
        </p:nvPicPr>
        <p:blipFill>
          <a:blip r:embed="rId2"/>
          <a:srcRect/>
          <a:stretch>
            <a:fillRect/>
          </a:stretch>
        </p:blipFill>
        <p:spPr>
          <a:xfrm>
            <a:off x="1388164" y="1943586"/>
            <a:ext cx="502920" cy="502920"/>
          </a:xfrm>
          <a:prstGeom prst="rect">
            <a:avLst/>
          </a:prstGeom>
        </p:spPr>
      </p:pic>
    </p:spTree>
    <p:extLst>
      <p:ext uri="{BB962C8B-B14F-4D97-AF65-F5344CB8AC3E}">
        <p14:creationId xmlns:p14="http://schemas.microsoft.com/office/powerpoint/2010/main" xmlns="" val="4294866199"/>
      </p:ext>
    </p:extLst>
  </p:cSld>
  <p:clrMapOvr>
    <a:masterClrMapping/>
  </p:clrMapOvr>
  <p:transition spd="slow" advClick="0"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1000"/>
                                        <p:tgtEl>
                                          <p:spTgt spid="19">
                                            <p:txEl>
                                              <p:pRg st="0" end="0"/>
                                            </p:txEl>
                                          </p:spTgt>
                                        </p:tgtEl>
                                      </p:cBhvr>
                                    </p:animEffect>
                                    <p:anim calcmode="lin" valueType="num">
                                      <p:cBhvr>
                                        <p:cTn id="3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nodePh="1">
                                  <p:stCondLst>
                                    <p:cond delay="0"/>
                                  </p:stCondLst>
                                  <p:endCondLst>
                                    <p:cond evt="begin" delay="0">
                                      <p:tn val="57"/>
                                    </p:cond>
                                  </p:end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1000"/>
                                        <p:tgtEl>
                                          <p:spTgt spid="32"/>
                                        </p:tgtEl>
                                      </p:cBhvr>
                                    </p:animEffect>
                                    <p:anim calcmode="lin" valueType="num">
                                      <p:cBhvr>
                                        <p:cTn id="70" dur="1000" fill="hold"/>
                                        <p:tgtEl>
                                          <p:spTgt spid="32"/>
                                        </p:tgtEl>
                                        <p:attrNameLst>
                                          <p:attrName>ppt_x</p:attrName>
                                        </p:attrNameLst>
                                      </p:cBhvr>
                                      <p:tavLst>
                                        <p:tav tm="0">
                                          <p:val>
                                            <p:strVal val="#ppt_x"/>
                                          </p:val>
                                        </p:tav>
                                        <p:tav tm="100000">
                                          <p:val>
                                            <p:strVal val="#ppt_x"/>
                                          </p:val>
                                        </p:tav>
                                      </p:tavLst>
                                    </p:anim>
                                    <p:anim calcmode="lin" valueType="num">
                                      <p:cBhvr>
                                        <p:cTn id="71" dur="1000" fill="hold"/>
                                        <p:tgtEl>
                                          <p:spTgt spid="3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8" grpId="0" build="p"/>
      <p:bldP spid="26"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897A800-5DEE-9D88-8CBA-B0F7AB7C7330}"/>
              </a:ext>
            </a:extLst>
          </p:cNvPr>
          <p:cNvSpPr>
            <a:spLocks noGrp="1"/>
          </p:cNvSpPr>
          <p:nvPr>
            <p:ph type="title"/>
          </p:nvPr>
        </p:nvSpPr>
        <p:spPr>
          <a:xfrm>
            <a:off x="1384897" y="284641"/>
            <a:ext cx="5284816" cy="961899"/>
          </a:xfrm>
        </p:spPr>
        <p:txBody>
          <a:bodyPr/>
          <a:lstStyle/>
          <a:p>
            <a:r>
              <a:rPr lang="en-US" b="1" i="1" dirty="0"/>
              <a:t>Introduction</a:t>
            </a:r>
          </a:p>
        </p:txBody>
      </p:sp>
      <p:sp>
        <p:nvSpPr>
          <p:cNvPr id="2" name="Text Placeholder 1">
            <a:extLst>
              <a:ext uri="{FF2B5EF4-FFF2-40B4-BE49-F238E27FC236}">
                <a16:creationId xmlns:a16="http://schemas.microsoft.com/office/drawing/2014/main" xmlns="" id="{B5EAF725-637D-A8D8-53FA-B6AFD9726505}"/>
              </a:ext>
            </a:extLst>
          </p:cNvPr>
          <p:cNvSpPr>
            <a:spLocks noGrp="1"/>
          </p:cNvSpPr>
          <p:nvPr>
            <p:ph type="body" sz="quarter" idx="16"/>
          </p:nvPr>
        </p:nvSpPr>
        <p:spPr>
          <a:xfrm>
            <a:off x="1384898" y="1403499"/>
            <a:ext cx="9889358" cy="4016048"/>
          </a:xfrm>
        </p:spPr>
        <p:txBody>
          <a:bodyPr anchor="ctr"/>
          <a:lstStyle/>
          <a:p>
            <a:pPr marL="342900" indent="-342900">
              <a:buFont typeface="Wingdings" panose="05000000000000000000" pitchFamily="2" charset="2"/>
              <a:buChar char="Ø"/>
            </a:pPr>
            <a:r>
              <a:rPr lang="en-US" sz="1450" b="1" i="1" dirty="0">
                <a:cs typeface="Times New Roman" pitchFamily="18" charset="0"/>
              </a:rPr>
              <a:t>Importance of Network Security:   In today’s digital landscape, safeguarding networks from cyberattacks is paramount.   - Network Intrusion Detection Systems (NIDS) serve as vigilant guardians, continuously monitoring network traffic for any signs of malicious activity.</a:t>
            </a:r>
          </a:p>
          <a:p>
            <a:pPr marL="342900" indent="-342900">
              <a:buFont typeface="Wingdings" panose="05000000000000000000" pitchFamily="2" charset="2"/>
              <a:buChar char="Ø"/>
            </a:pPr>
            <a:r>
              <a:rPr lang="en-US" sz="1450" b="1" i="1" dirty="0">
                <a:cs typeface="Times New Roman" pitchFamily="18" charset="0"/>
              </a:rPr>
              <a:t> Utilizing Python's Strengths:   - Leveraging Python's flexibility and extensive toolset, we aim to develop a robust NIDS.   - Python's capabilities in real-time monitoring enable swift detection of anomalies, aiding in the identification of potential threats.</a:t>
            </a:r>
          </a:p>
          <a:p>
            <a:pPr marL="342900" indent="-342900">
              <a:buFont typeface="Wingdings" panose="05000000000000000000" pitchFamily="2" charset="2"/>
              <a:buChar char="Ø"/>
            </a:pPr>
            <a:r>
              <a:rPr lang="en-US" sz="1450" b="1" i="1" dirty="0">
                <a:cs typeface="Times New Roman" pitchFamily="18" charset="0"/>
              </a:rPr>
              <a:t>Detection and Response Mechanisms:   - Our Python-based NIDS is designed to identify unusual patterns in network data, indicative of potential security breaches.   - It not only detects problems but also responds promptly, either autonomously or with human intervention, ensuring swift mitigation of security risks.</a:t>
            </a:r>
          </a:p>
          <a:p>
            <a:pPr marL="342900" indent="-342900">
              <a:buFont typeface="Wingdings" panose="05000000000000000000" pitchFamily="2" charset="2"/>
              <a:buChar char="Ø"/>
            </a:pPr>
            <a:r>
              <a:rPr lang="en-US" sz="1450" b="1" i="1" dirty="0">
                <a:cs typeface="Times New Roman" pitchFamily="18" charset="0"/>
              </a:rPr>
              <a:t>Comprehensive Protection:   - The NIDS is equipped to combat various threats, including malware, denial-of-service attacks, and unauthorized access attempts.   - By proactively addressing emerging threats, our solution aims to fortify network defenses against evolving cyber dangers.</a:t>
            </a:r>
          </a:p>
          <a:p>
            <a:pPr marL="342900" indent="-342900">
              <a:buFont typeface="Wingdings" panose="05000000000000000000" pitchFamily="2" charset="2"/>
              <a:buChar char="Ø"/>
            </a:pPr>
            <a:r>
              <a:rPr lang="en-US" sz="1450" b="1" i="1" dirty="0">
                <a:cs typeface="Times New Roman" pitchFamily="18" charset="0"/>
              </a:rPr>
              <a:t>Ease of Use and Adaptability: - Prioritizing usability, we are developing the NIDS to be user-friendly and adaptable to diverse network environments.   - Its intuitive interface and adaptability ensure seamless integration into different network infrastructures, enhancing overall security posture.</a:t>
            </a:r>
          </a:p>
          <a:p>
            <a:pPr marL="342900" indent="-342900">
              <a:buFont typeface="Wingdings" panose="05000000000000000000" pitchFamily="2" charset="2"/>
              <a:buChar char="Ø"/>
            </a:pPr>
            <a:r>
              <a:rPr lang="en-US" sz="1450" b="1" i="1" dirty="0">
                <a:cs typeface="Times New Roman" pitchFamily="18" charset="0"/>
              </a:rPr>
              <a:t>Ultimate Objective: - Our overarching goal is to enhance network security by employing Python to construct a robust defense mechanism capable of effectively countering evolving cyber threats</a:t>
            </a:r>
            <a:r>
              <a:rPr lang="en-US" sz="1400" b="1" i="1" dirty="0">
                <a:cs typeface="Times New Roman" pitchFamily="18" charset="0"/>
              </a:rPr>
              <a:t>.</a:t>
            </a:r>
          </a:p>
        </p:txBody>
      </p:sp>
      <p:sp>
        <p:nvSpPr>
          <p:cNvPr id="15" name="Footer Placeholder 14">
            <a:extLst>
              <a:ext uri="{FF2B5EF4-FFF2-40B4-BE49-F238E27FC236}">
                <a16:creationId xmlns:a16="http://schemas.microsoft.com/office/drawing/2014/main" xmlns="" id="{6EF2EEA8-C2BD-7348-5408-1AA3B4D9AAF0}"/>
              </a:ext>
            </a:extLst>
          </p:cNvPr>
          <p:cNvSpPr>
            <a:spLocks noGrp="1"/>
          </p:cNvSpPr>
          <p:nvPr>
            <p:ph type="ftr" sz="quarter" idx="10"/>
          </p:nvPr>
        </p:nvSpPr>
        <p:spPr>
          <a:xfrm>
            <a:off x="1220924" y="6053464"/>
            <a:ext cx="6239309" cy="365125"/>
          </a:xfrm>
        </p:spPr>
        <p:txBody>
          <a:bodyPr/>
          <a:lstStyle/>
          <a:p>
            <a:r>
              <a:rPr lang="en-US" dirty="0"/>
              <a:t>NETWORK INTRUSION DETECTION SYSTEM</a:t>
            </a:r>
          </a:p>
          <a:p>
            <a:endParaRPr lang="en-US" dirty="0"/>
          </a:p>
        </p:txBody>
      </p:sp>
      <p:sp>
        <p:nvSpPr>
          <p:cNvPr id="16" name="Slide Number Placeholder 15">
            <a:extLst>
              <a:ext uri="{FF2B5EF4-FFF2-40B4-BE49-F238E27FC236}">
                <a16:creationId xmlns:a16="http://schemas.microsoft.com/office/drawing/2014/main" xmlns="" id="{BFF04BBC-37D1-A07B-4CED-06F6D6061400}"/>
              </a:ext>
            </a:extLst>
          </p:cNvPr>
          <p:cNvSpPr>
            <a:spLocks noGrp="1"/>
          </p:cNvSpPr>
          <p:nvPr>
            <p:ph type="sldNum" sz="quarter" idx="11"/>
          </p:nvPr>
        </p:nvSpPr>
        <p:spPr>
          <a:xfrm>
            <a:off x="10287715" y="6053463"/>
            <a:ext cx="771089"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xmlns="" val="37079748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A2BDAA0-D9B4-F6CB-60C2-FDD90BFA6BC1}"/>
              </a:ext>
            </a:extLst>
          </p:cNvPr>
          <p:cNvSpPr>
            <a:spLocks noGrp="1"/>
          </p:cNvSpPr>
          <p:nvPr>
            <p:ph type="title"/>
          </p:nvPr>
        </p:nvSpPr>
        <p:spPr/>
        <p:txBody>
          <a:bodyPr/>
          <a:lstStyle/>
          <a:p>
            <a:r>
              <a:rPr lang="en-US" b="1" i="1" dirty="0"/>
              <a:t>Objectives</a:t>
            </a:r>
            <a:endParaRPr lang="en-US" b="1" dirty="0"/>
          </a:p>
        </p:txBody>
      </p:sp>
      <p:sp>
        <p:nvSpPr>
          <p:cNvPr id="4" name="Text Placeholder 3">
            <a:extLst>
              <a:ext uri="{FF2B5EF4-FFF2-40B4-BE49-F238E27FC236}">
                <a16:creationId xmlns:a16="http://schemas.microsoft.com/office/drawing/2014/main" xmlns="" id="{218A3270-7A75-68D0-E37D-20C1EEA33534}"/>
              </a:ext>
            </a:extLst>
          </p:cNvPr>
          <p:cNvSpPr>
            <a:spLocks noGrp="1"/>
          </p:cNvSpPr>
          <p:nvPr>
            <p:ph type="body" sz="quarter" idx="13"/>
          </p:nvPr>
        </p:nvSpPr>
        <p:spPr>
          <a:xfrm>
            <a:off x="2077277" y="1941479"/>
            <a:ext cx="7533651" cy="3454400"/>
          </a:xfrm>
        </p:spPr>
        <p:txBody>
          <a:bodyPr anchor="ctr"/>
          <a:lstStyle/>
          <a:p>
            <a:pPr marL="342900" indent="-342900">
              <a:buFont typeface="Arial" panose="020B0604020202020204" pitchFamily="34" charset="0"/>
              <a:buChar char="•"/>
            </a:pPr>
            <a:r>
              <a:rPr lang="en-US" sz="2000" i="1" dirty="0"/>
              <a:t>Design and implement Python-based NIDS for real-time monitoring.</a:t>
            </a:r>
          </a:p>
          <a:p>
            <a:pPr marL="342900" indent="-342900">
              <a:buFont typeface="Arial" panose="020B0604020202020204" pitchFamily="34" charset="0"/>
              <a:buChar char="•"/>
            </a:pPr>
            <a:r>
              <a:rPr lang="en-US" sz="2000" i="1" dirty="0"/>
              <a:t> Integrate advanced algorithms and machine learning for accurate threat detection.  </a:t>
            </a:r>
          </a:p>
          <a:p>
            <a:pPr marL="342900" indent="-342900">
              <a:buFont typeface="Arial" panose="020B0604020202020204" pitchFamily="34" charset="0"/>
              <a:buChar char="•"/>
            </a:pPr>
            <a:r>
              <a:rPr lang="en-US" sz="2000" i="1" dirty="0"/>
              <a:t>Implement automated response mechanisms and dynamic strategies.  </a:t>
            </a:r>
          </a:p>
          <a:p>
            <a:pPr marL="342900" indent="-342900">
              <a:buFont typeface="Arial" panose="020B0604020202020204" pitchFamily="34" charset="0"/>
              <a:buChar char="•"/>
            </a:pPr>
            <a:r>
              <a:rPr lang="en-US" sz="2000" i="1" dirty="0"/>
              <a:t> Conduct rigorous testing against diverse datasets and simulated attack scenarios. </a:t>
            </a:r>
          </a:p>
          <a:p>
            <a:pPr marL="342900" indent="-342900">
              <a:buFont typeface="Arial" panose="020B0604020202020204" pitchFamily="34" charset="0"/>
              <a:buChar char="•"/>
            </a:pPr>
            <a:r>
              <a:rPr lang="en-US" sz="2000" i="1" dirty="0"/>
              <a:t> Prioritize usability, scalability, and flexibility.  - Provide comprehensive documentation and user guides.  </a:t>
            </a:r>
          </a:p>
          <a:p>
            <a:pPr marL="342900" indent="-342900">
              <a:buFont typeface="Arial" panose="020B0604020202020204" pitchFamily="34" charset="0"/>
              <a:buChar char="•"/>
            </a:pPr>
            <a:r>
              <a:rPr lang="en-US" sz="2000" i="1" dirty="0"/>
              <a:t> Establish continuous improvement framework for ongoing refinement.</a:t>
            </a:r>
          </a:p>
        </p:txBody>
      </p:sp>
      <p:sp>
        <p:nvSpPr>
          <p:cNvPr id="2" name="Footer Placeholder 1">
            <a:extLst>
              <a:ext uri="{FF2B5EF4-FFF2-40B4-BE49-F238E27FC236}">
                <a16:creationId xmlns:a16="http://schemas.microsoft.com/office/drawing/2014/main" xmlns="" id="{AD8BD9C7-272C-3CB6-4D59-88C6876FD640}"/>
              </a:ext>
            </a:extLst>
          </p:cNvPr>
          <p:cNvSpPr>
            <a:spLocks noGrp="1"/>
          </p:cNvSpPr>
          <p:nvPr>
            <p:ph type="ftr" sz="quarter" idx="10"/>
          </p:nvPr>
        </p:nvSpPr>
        <p:spPr/>
        <p:txBody>
          <a:bodyPr/>
          <a:lstStyle/>
          <a:p>
            <a:r>
              <a:rPr lang="en-US" dirty="0"/>
              <a:t>NETWORK INTRUSION DETECTION SYSTEM</a:t>
            </a:r>
          </a:p>
          <a:p>
            <a:endParaRPr lang="en-US" dirty="0"/>
          </a:p>
        </p:txBody>
      </p:sp>
      <p:sp>
        <p:nvSpPr>
          <p:cNvPr id="3" name="Slide Number Placeholder 2">
            <a:extLst>
              <a:ext uri="{FF2B5EF4-FFF2-40B4-BE49-F238E27FC236}">
                <a16:creationId xmlns:a16="http://schemas.microsoft.com/office/drawing/2014/main" xmlns="" id="{3B9E3D19-5CB0-D23B-5E78-451A3965A95C}"/>
              </a:ext>
            </a:extLst>
          </p:cNvPr>
          <p:cNvSpPr>
            <a:spLocks noGrp="1"/>
          </p:cNvSpPr>
          <p:nvPr>
            <p:ph type="sldNum" sz="quarter" idx="11"/>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xmlns="" val="13620117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86430-3275-4CA1-9681-C65C8CA63535}"/>
              </a:ext>
            </a:extLst>
          </p:cNvPr>
          <p:cNvSpPr>
            <a:spLocks noGrp="1"/>
          </p:cNvSpPr>
          <p:nvPr>
            <p:ph type="title"/>
          </p:nvPr>
        </p:nvSpPr>
        <p:spPr>
          <a:xfrm>
            <a:off x="585969" y="105482"/>
            <a:ext cx="4949977" cy="1623779"/>
          </a:xfrm>
        </p:spPr>
        <p:txBody>
          <a:bodyPr/>
          <a:lstStyle/>
          <a:p>
            <a:pPr algn="ctr"/>
            <a:r>
              <a:rPr lang="en-US" b="1" i="1" dirty="0"/>
              <a:t>Problem</a:t>
            </a:r>
            <a:r>
              <a:rPr lang="en-US" dirty="0"/>
              <a:t> </a:t>
            </a:r>
            <a:r>
              <a:rPr lang="en-US" b="1" i="1" dirty="0"/>
              <a:t>statement</a:t>
            </a:r>
          </a:p>
        </p:txBody>
      </p:sp>
      <p:sp>
        <p:nvSpPr>
          <p:cNvPr id="11" name="Footer Placeholder 10">
            <a:extLst>
              <a:ext uri="{FF2B5EF4-FFF2-40B4-BE49-F238E27FC236}">
                <a16:creationId xmlns:a16="http://schemas.microsoft.com/office/drawing/2014/main" xmlns="" id="{0AD01F3A-19D8-4526-B3C2-F4DEE5ABD70F}"/>
              </a:ext>
            </a:extLst>
          </p:cNvPr>
          <p:cNvSpPr>
            <a:spLocks noGrp="1"/>
          </p:cNvSpPr>
          <p:nvPr>
            <p:ph type="ftr" sz="quarter" idx="10"/>
          </p:nvPr>
        </p:nvSpPr>
        <p:spPr/>
        <p:txBody>
          <a:bodyPr/>
          <a:lstStyle/>
          <a:p>
            <a:r>
              <a:rPr lang="en-US" dirty="0"/>
              <a:t>NETWORK INTRUSION DETECTION SYSTEM</a:t>
            </a:r>
          </a:p>
          <a:p>
            <a:endParaRPr lang="en-US" dirty="0"/>
          </a:p>
        </p:txBody>
      </p:sp>
      <p:sp>
        <p:nvSpPr>
          <p:cNvPr id="12" name="Slide Number Placeholder 11">
            <a:extLst>
              <a:ext uri="{FF2B5EF4-FFF2-40B4-BE49-F238E27FC236}">
                <a16:creationId xmlns:a16="http://schemas.microsoft.com/office/drawing/2014/main" xmlns="" id="{68025B67-AAEC-4452-934B-AD1993D3EA83}"/>
              </a:ext>
            </a:extLst>
          </p:cNvPr>
          <p:cNvSpPr>
            <a:spLocks noGrp="1"/>
          </p:cNvSpPr>
          <p:nvPr>
            <p:ph type="sldNum" sz="quarter" idx="11"/>
          </p:nvPr>
        </p:nvSpPr>
        <p:spPr/>
        <p:txBody>
          <a:bodyPr/>
          <a:lstStyle/>
          <a:p>
            <a:fld id="{B5CEABB6-07DC-46E8-9B57-56EC44A396E5}" type="slidenum">
              <a:rPr lang="en-US" smtClean="0"/>
              <a:pPr/>
              <a:t>6</a:t>
            </a:fld>
            <a:endParaRPr lang="en-US" dirty="0"/>
          </a:p>
        </p:txBody>
      </p:sp>
      <p:sp>
        <p:nvSpPr>
          <p:cNvPr id="3" name="TextBox 2">
            <a:extLst>
              <a:ext uri="{FF2B5EF4-FFF2-40B4-BE49-F238E27FC236}">
                <a16:creationId xmlns:a16="http://schemas.microsoft.com/office/drawing/2014/main" xmlns="" id="{8BFEBC83-E83F-7502-A9FC-B008BC0F3CE2}"/>
              </a:ext>
            </a:extLst>
          </p:cNvPr>
          <p:cNvSpPr txBox="1"/>
          <p:nvPr/>
        </p:nvSpPr>
        <p:spPr>
          <a:xfrm>
            <a:off x="1141411" y="1351722"/>
            <a:ext cx="9618738" cy="4632037"/>
          </a:xfrm>
          <a:prstGeom prst="rect">
            <a:avLst/>
          </a:prstGeom>
          <a:noFill/>
        </p:spPr>
        <p:txBody>
          <a:bodyPr wrap="square" rtlCol="0">
            <a:spAutoFit/>
          </a:bodyPr>
          <a:lstStyle/>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Contemporary digital landscape faces escalating cyber threats, posing risks like data breaches and service disruptions.</a:t>
            </a:r>
          </a:p>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Current network security measures struggle to keep pace with evolving threats, leading to vulnerabilities.</a:t>
            </a:r>
          </a:p>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Critical need for an advanced defense system to proactively identify and mitigate risks</a:t>
            </a:r>
          </a:p>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Challenge: Developing a robust Network Intrusion Detection System (NIDS) capable of effectively monitoring network traffic, detecting anomalies, and enabling swift response actions.</a:t>
            </a:r>
          </a:p>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Project objective: Address the challenge by leveraging Python's versatile capabilities in networking and cybersecurity.</a:t>
            </a:r>
          </a:p>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Focus on usability, flexibility, and effectiveness to empower network administrators with a powerful tool.</a:t>
            </a:r>
          </a:p>
          <a:p>
            <a:pPr marL="342900" indent="-342900">
              <a:buFont typeface="Arial" panose="020B0604020202020204" pitchFamily="34" charset="0"/>
              <a:buChar char="•"/>
            </a:pPr>
            <a:r>
              <a:rPr lang="en-US" sz="2100" i="1" dirty="0">
                <a:solidFill>
                  <a:schemeClr val="bg1">
                    <a:lumMod val="95000"/>
                    <a:lumOff val="5000"/>
                  </a:schemeClr>
                </a:solidFill>
                <a:cs typeface="Times New Roman" pitchFamily="18" charset="0"/>
              </a:rPr>
              <a:t>Aim: Fortify digital infrastructures against cyber threats, enhancing the resilience of computer networks in today's dynamic security landscape</a:t>
            </a:r>
            <a:r>
              <a:rPr lang="en-US" sz="2200" i="1" dirty="0">
                <a:solidFill>
                  <a:schemeClr val="bg1">
                    <a:lumMod val="95000"/>
                    <a:lumOff val="5000"/>
                  </a:schemeClr>
                </a:solidFill>
                <a:cs typeface="Times New Roman" pitchFamily="18" charset="0"/>
              </a:rPr>
              <a:t>.</a:t>
            </a:r>
            <a:endParaRPr lang="en-IN" sz="2200" i="1" dirty="0">
              <a:solidFill>
                <a:schemeClr val="bg1">
                  <a:lumMod val="95000"/>
                  <a:lumOff val="5000"/>
                </a:schemeClr>
              </a:solidFill>
              <a:cs typeface="Times New Roman" pitchFamily="18" charset="0"/>
            </a:endParaRPr>
          </a:p>
        </p:txBody>
      </p:sp>
    </p:spTree>
    <p:extLst>
      <p:ext uri="{BB962C8B-B14F-4D97-AF65-F5344CB8AC3E}">
        <p14:creationId xmlns:p14="http://schemas.microsoft.com/office/powerpoint/2010/main" xmlns="" val="782330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75A7019F-FB8F-0842-186B-1C366F527A19}"/>
              </a:ext>
            </a:extLst>
          </p:cNvPr>
          <p:cNvSpPr>
            <a:spLocks noGrp="1"/>
          </p:cNvSpPr>
          <p:nvPr>
            <p:ph type="title"/>
          </p:nvPr>
        </p:nvSpPr>
        <p:spPr>
          <a:xfrm>
            <a:off x="1412316" y="1011439"/>
            <a:ext cx="7525420" cy="961899"/>
          </a:xfrm>
        </p:spPr>
        <p:txBody>
          <a:bodyPr/>
          <a:lstStyle/>
          <a:p>
            <a:r>
              <a:rPr lang="en-US" i="1" dirty="0"/>
              <a:t>Literature</a:t>
            </a:r>
            <a:r>
              <a:rPr lang="en-US" dirty="0"/>
              <a:t> </a:t>
            </a:r>
            <a:r>
              <a:rPr lang="en-US" i="1" dirty="0"/>
              <a:t>survey</a:t>
            </a:r>
          </a:p>
        </p:txBody>
      </p:sp>
      <p:sp>
        <p:nvSpPr>
          <p:cNvPr id="2" name="Footer Placeholder 1">
            <a:extLst>
              <a:ext uri="{FF2B5EF4-FFF2-40B4-BE49-F238E27FC236}">
                <a16:creationId xmlns:a16="http://schemas.microsoft.com/office/drawing/2014/main" xmlns="" id="{5483CEA9-B4DB-7697-4225-C2F54B8E050B}"/>
              </a:ext>
            </a:extLst>
          </p:cNvPr>
          <p:cNvSpPr>
            <a:spLocks noGrp="1"/>
          </p:cNvSpPr>
          <p:nvPr>
            <p:ph type="ftr" sz="quarter" idx="10"/>
          </p:nvPr>
        </p:nvSpPr>
        <p:spPr>
          <a:xfrm>
            <a:off x="1141411" y="6035675"/>
            <a:ext cx="6239309" cy="365125"/>
          </a:xfrm>
        </p:spPr>
        <p:txBody>
          <a:bodyPr/>
          <a:lstStyle/>
          <a:p>
            <a:r>
              <a:rPr lang="en-US" dirty="0"/>
              <a:t>NETWORK INTRUSION DETECTION SYSTEM</a:t>
            </a:r>
          </a:p>
          <a:p>
            <a:endParaRPr lang="en-US" dirty="0"/>
          </a:p>
        </p:txBody>
      </p:sp>
      <p:sp>
        <p:nvSpPr>
          <p:cNvPr id="3" name="Slide Number Placeholder 2">
            <a:extLst>
              <a:ext uri="{FF2B5EF4-FFF2-40B4-BE49-F238E27FC236}">
                <a16:creationId xmlns:a16="http://schemas.microsoft.com/office/drawing/2014/main" xmlns="" id="{EC4DCFBD-23EC-552C-D380-FA44222AE63D}"/>
              </a:ext>
            </a:extLst>
          </p:cNvPr>
          <p:cNvSpPr>
            <a:spLocks noGrp="1"/>
          </p:cNvSpPr>
          <p:nvPr>
            <p:ph type="sldNum" sz="quarter" idx="11"/>
          </p:nvPr>
        </p:nvSpPr>
        <p:spPr/>
        <p:txBody>
          <a:bodyPr/>
          <a:lstStyle/>
          <a:p>
            <a:fld id="{B5CEABB6-07DC-46E8-9B57-56EC44A396E5}" type="slidenum">
              <a:rPr lang="en-US" smtClean="0"/>
              <a:pPr/>
              <a:t>7</a:t>
            </a:fld>
            <a:endParaRPr lang="en-US" dirty="0"/>
          </a:p>
        </p:txBody>
      </p:sp>
      <p:graphicFrame>
        <p:nvGraphicFramePr>
          <p:cNvPr id="6" name="Table 5">
            <a:extLst>
              <a:ext uri="{FF2B5EF4-FFF2-40B4-BE49-F238E27FC236}">
                <a16:creationId xmlns:a16="http://schemas.microsoft.com/office/drawing/2014/main" xmlns="" id="{34B5AB64-61B1-6DA3-2DD7-43262D60182A}"/>
              </a:ext>
            </a:extLst>
          </p:cNvPr>
          <p:cNvGraphicFramePr>
            <a:graphicFrameLocks noGrp="1"/>
          </p:cNvGraphicFramePr>
          <p:nvPr>
            <p:extLst>
              <p:ext uri="{D42A27DB-BD31-4B8C-83A1-F6EECF244321}">
                <p14:modId xmlns:p14="http://schemas.microsoft.com/office/powerpoint/2010/main" xmlns="" val="3141196264"/>
              </p:ext>
            </p:extLst>
          </p:nvPr>
        </p:nvGraphicFramePr>
        <p:xfrm>
          <a:off x="2032001" y="2211571"/>
          <a:ext cx="8143359" cy="3710407"/>
        </p:xfrm>
        <a:graphic>
          <a:graphicData uri="http://schemas.openxmlformats.org/drawingml/2006/table">
            <a:tbl>
              <a:tblPr firstRow="1" bandRow="1">
                <a:tableStyleId>{5940675A-B579-460E-94D1-54222C63F5DA}</a:tableStyleId>
              </a:tblPr>
              <a:tblGrid>
                <a:gridCol w="2714453">
                  <a:extLst>
                    <a:ext uri="{9D8B030D-6E8A-4147-A177-3AD203B41FA5}">
                      <a16:colId xmlns:a16="http://schemas.microsoft.com/office/drawing/2014/main" xmlns="" val="2030517643"/>
                    </a:ext>
                  </a:extLst>
                </a:gridCol>
                <a:gridCol w="2714453">
                  <a:extLst>
                    <a:ext uri="{9D8B030D-6E8A-4147-A177-3AD203B41FA5}">
                      <a16:colId xmlns:a16="http://schemas.microsoft.com/office/drawing/2014/main" xmlns="" val="1689241991"/>
                    </a:ext>
                  </a:extLst>
                </a:gridCol>
                <a:gridCol w="2714453">
                  <a:extLst>
                    <a:ext uri="{9D8B030D-6E8A-4147-A177-3AD203B41FA5}">
                      <a16:colId xmlns:a16="http://schemas.microsoft.com/office/drawing/2014/main" xmlns="" val="2485696675"/>
                    </a:ext>
                  </a:extLst>
                </a:gridCol>
              </a:tblGrid>
              <a:tr h="1058647">
                <a:tc>
                  <a:txBody>
                    <a:bodyPr/>
                    <a:lstStyle/>
                    <a:p>
                      <a:pPr algn="ctr"/>
                      <a:r>
                        <a:rPr lang="en-US" sz="2400" b="1" i="1" dirty="0">
                          <a:solidFill>
                            <a:schemeClr val="bg1"/>
                          </a:solidFill>
                        </a:rPr>
                        <a:t>Book Title </a:t>
                      </a:r>
                    </a:p>
                  </a:txBody>
                  <a:tcPr/>
                </a:tc>
                <a:tc>
                  <a:txBody>
                    <a:bodyPr/>
                    <a:lstStyle/>
                    <a:p>
                      <a:pPr algn="ctr"/>
                      <a:r>
                        <a:rPr lang="en-US" sz="2400" b="1" i="1" dirty="0">
                          <a:solidFill>
                            <a:schemeClr val="bg1"/>
                          </a:solidFill>
                        </a:rPr>
                        <a:t>Author(s) </a:t>
                      </a:r>
                    </a:p>
                  </a:txBody>
                  <a:tcPr/>
                </a:tc>
                <a:tc>
                  <a:txBody>
                    <a:bodyPr/>
                    <a:lstStyle/>
                    <a:p>
                      <a:pPr algn="ctr"/>
                      <a:r>
                        <a:rPr lang="en-US" sz="2400" b="1" i="1" dirty="0">
                          <a:solidFill>
                            <a:schemeClr val="bg1"/>
                          </a:solidFill>
                        </a:rPr>
                        <a:t>Description </a:t>
                      </a:r>
                    </a:p>
                  </a:txBody>
                  <a:tcPr/>
                </a:tc>
                <a:extLst>
                  <a:ext uri="{0D108BD9-81ED-4DB2-BD59-A6C34878D82A}">
                    <a16:rowId xmlns:a16="http://schemas.microsoft.com/office/drawing/2014/main" xmlns="" val="3650878124"/>
                  </a:ext>
                </a:extLst>
              </a:tr>
              <a:tr h="1421431">
                <a:tc>
                  <a:txBody>
                    <a:bodyPr/>
                    <a:lstStyle/>
                    <a:p>
                      <a:pPr algn="ctr"/>
                      <a:r>
                        <a:rPr lang="en-US" sz="1800" i="1" dirty="0">
                          <a:solidFill>
                            <a:schemeClr val="bg1"/>
                          </a:solidFill>
                        </a:rPr>
                        <a:t>Intrusion Detection Systems</a:t>
                      </a:r>
                    </a:p>
                  </a:txBody>
                  <a:tcPr/>
                </a:tc>
                <a:tc>
                  <a:txBody>
                    <a:bodyPr/>
                    <a:lstStyle/>
                    <a:p>
                      <a:pPr algn="ctr"/>
                      <a:r>
                        <a:rPr lang="en-US" i="1" dirty="0">
                          <a:solidFill>
                            <a:schemeClr val="bg1"/>
                          </a:solidFill>
                        </a:rPr>
                        <a:t>Rebecca Gurley Bace</a:t>
                      </a:r>
                    </a:p>
                  </a:txBody>
                  <a:tcPr/>
                </a:tc>
                <a:tc>
                  <a:txBody>
                    <a:bodyPr/>
                    <a:lstStyle/>
                    <a:p>
                      <a:pPr algn="l"/>
                      <a:r>
                        <a:rPr lang="en-US" i="1" dirty="0">
                          <a:solidFill>
                            <a:schemeClr val="bg1"/>
                          </a:solidFill>
                        </a:rPr>
                        <a:t>Comprehensive overview covering theoretical concepts and practical implementations of intrusion detection.</a:t>
                      </a:r>
                    </a:p>
                  </a:txBody>
                  <a:tcPr/>
                </a:tc>
                <a:extLst>
                  <a:ext uri="{0D108BD9-81ED-4DB2-BD59-A6C34878D82A}">
                    <a16:rowId xmlns:a16="http://schemas.microsoft.com/office/drawing/2014/main" xmlns="" val="3564562707"/>
                  </a:ext>
                </a:extLst>
              </a:tr>
              <a:tr h="1154913">
                <a:tc>
                  <a:txBody>
                    <a:bodyPr/>
                    <a:lstStyle/>
                    <a:p>
                      <a:pPr algn="ctr"/>
                      <a:r>
                        <a:rPr lang="en-US" i="1" dirty="0">
                          <a:solidFill>
                            <a:schemeClr val="bg1"/>
                          </a:solidFill>
                        </a:rPr>
                        <a:t>Network Intrusion Detection: An Analyst's Handbook</a:t>
                      </a:r>
                    </a:p>
                  </a:txBody>
                  <a:tcPr/>
                </a:tc>
                <a:tc>
                  <a:txBody>
                    <a:bodyPr/>
                    <a:lstStyle/>
                    <a:p>
                      <a:pPr algn="ctr"/>
                      <a:r>
                        <a:rPr lang="en-US" i="1" dirty="0">
                          <a:solidFill>
                            <a:schemeClr val="bg1"/>
                          </a:solidFill>
                        </a:rPr>
                        <a:t>Stephen Northcutt, Judy Novak </a:t>
                      </a:r>
                    </a:p>
                  </a:txBody>
                  <a:tcPr/>
                </a:tc>
                <a:tc>
                  <a:txBody>
                    <a:bodyPr/>
                    <a:lstStyle/>
                    <a:p>
                      <a:r>
                        <a:rPr lang="en-US" i="1" dirty="0">
                          <a:solidFill>
                            <a:schemeClr val="bg1"/>
                          </a:solidFill>
                        </a:rPr>
                        <a:t>Insights into methodologies and techniques used by security analysts in detecting network intrusions.</a:t>
                      </a:r>
                    </a:p>
                  </a:txBody>
                  <a:tcPr/>
                </a:tc>
                <a:extLst>
                  <a:ext uri="{0D108BD9-81ED-4DB2-BD59-A6C34878D82A}">
                    <a16:rowId xmlns:a16="http://schemas.microsoft.com/office/drawing/2014/main" xmlns="" val="3521835011"/>
                  </a:ext>
                </a:extLst>
              </a:tr>
            </a:tbl>
          </a:graphicData>
        </a:graphic>
      </p:graphicFrame>
    </p:spTree>
    <p:extLst>
      <p:ext uri="{BB962C8B-B14F-4D97-AF65-F5344CB8AC3E}">
        <p14:creationId xmlns:p14="http://schemas.microsoft.com/office/powerpoint/2010/main" xmlns="" val="6063036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xmlns="" id="{678E285C-BE9E-45B7-A3EE-B9792DAE991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 name="Group 18">
            <a:extLst>
              <a:ext uri="{FF2B5EF4-FFF2-40B4-BE49-F238E27FC236}">
                <a16:creationId xmlns:a16="http://schemas.microsoft.com/office/drawing/2014/main" xmlns="" id="{AB86F577-8905-4B21-8AF3-C1BB3433775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 name="Rectangle 5">
              <a:extLst>
                <a:ext uri="{FF2B5EF4-FFF2-40B4-BE49-F238E27FC236}">
                  <a16:creationId xmlns:a16="http://schemas.microsoft.com/office/drawing/2014/main" xmlns="" id="{D2F1CFF3-A579-4D24-B5F9-1C71BA6FE5E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1" name="Freeform 6">
              <a:extLst>
                <a:ext uri="{FF2B5EF4-FFF2-40B4-BE49-F238E27FC236}">
                  <a16:creationId xmlns:a16="http://schemas.microsoft.com/office/drawing/2014/main" xmlns="" id="{57601B50-7EB1-43FA-8360-4297BCD763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7">
              <a:extLst>
                <a:ext uri="{FF2B5EF4-FFF2-40B4-BE49-F238E27FC236}">
                  <a16:creationId xmlns:a16="http://schemas.microsoft.com/office/drawing/2014/main" xmlns="" id="{60BD8B7A-CD01-4638-A2C9-299AC68B9B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Rectangle 8">
              <a:extLst>
                <a:ext uri="{FF2B5EF4-FFF2-40B4-BE49-F238E27FC236}">
                  <a16:creationId xmlns:a16="http://schemas.microsoft.com/office/drawing/2014/main" xmlns="" id="{095B58F9-6C29-48BE-9DA6-38550805212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4" name="Freeform 9">
              <a:extLst>
                <a:ext uri="{FF2B5EF4-FFF2-40B4-BE49-F238E27FC236}">
                  <a16:creationId xmlns:a16="http://schemas.microsoft.com/office/drawing/2014/main" xmlns="" id="{0C84674F-2E8A-4B70-B801-00722CDD581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0">
              <a:extLst>
                <a:ext uri="{FF2B5EF4-FFF2-40B4-BE49-F238E27FC236}">
                  <a16:creationId xmlns:a16="http://schemas.microsoft.com/office/drawing/2014/main" xmlns="" id="{34F320BB-D6A9-45FE-8556-498B763B1E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1">
              <a:extLst>
                <a:ext uri="{FF2B5EF4-FFF2-40B4-BE49-F238E27FC236}">
                  <a16:creationId xmlns:a16="http://schemas.microsoft.com/office/drawing/2014/main" xmlns="" id="{5493D54A-532A-46ED-AF63-A0A54818EF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2">
              <a:extLst>
                <a:ext uri="{FF2B5EF4-FFF2-40B4-BE49-F238E27FC236}">
                  <a16:creationId xmlns:a16="http://schemas.microsoft.com/office/drawing/2014/main" xmlns="" id="{EAF2EDFA-9C0B-44E2-B4BB-312B58BCA8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3">
              <a:extLst>
                <a:ext uri="{FF2B5EF4-FFF2-40B4-BE49-F238E27FC236}">
                  <a16:creationId xmlns:a16="http://schemas.microsoft.com/office/drawing/2014/main" xmlns="" id="{A3641113-CE35-42A4-B605-41BC06BF4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4">
              <a:extLst>
                <a:ext uri="{FF2B5EF4-FFF2-40B4-BE49-F238E27FC236}">
                  <a16:creationId xmlns:a16="http://schemas.microsoft.com/office/drawing/2014/main" xmlns="" id="{DA2E5B2C-BAC4-4440-9B7E-F38783197A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5">
              <a:extLst>
                <a:ext uri="{FF2B5EF4-FFF2-40B4-BE49-F238E27FC236}">
                  <a16:creationId xmlns:a16="http://schemas.microsoft.com/office/drawing/2014/main" xmlns="" id="{D8A506DF-2E53-42C9-94BE-B98E32E0578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16">
              <a:extLst>
                <a:ext uri="{FF2B5EF4-FFF2-40B4-BE49-F238E27FC236}">
                  <a16:creationId xmlns:a16="http://schemas.microsoft.com/office/drawing/2014/main" xmlns="" id="{12934FF8-5F70-40BF-BBB6-5EB941FB9B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17">
              <a:extLst>
                <a:ext uri="{FF2B5EF4-FFF2-40B4-BE49-F238E27FC236}">
                  <a16:creationId xmlns:a16="http://schemas.microsoft.com/office/drawing/2014/main" xmlns="" id="{8EB3FB08-D01D-4E24-BE40-C16269DF62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18">
              <a:extLst>
                <a:ext uri="{FF2B5EF4-FFF2-40B4-BE49-F238E27FC236}">
                  <a16:creationId xmlns:a16="http://schemas.microsoft.com/office/drawing/2014/main" xmlns="" id="{D24E50D7-2753-4169-AD51-C106DA1B7A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19">
              <a:extLst>
                <a:ext uri="{FF2B5EF4-FFF2-40B4-BE49-F238E27FC236}">
                  <a16:creationId xmlns:a16="http://schemas.microsoft.com/office/drawing/2014/main" xmlns="" id="{DF94B7E0-D9B6-4096-94D0-18D3AC0EF6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0">
              <a:extLst>
                <a:ext uri="{FF2B5EF4-FFF2-40B4-BE49-F238E27FC236}">
                  <a16:creationId xmlns:a16="http://schemas.microsoft.com/office/drawing/2014/main" xmlns="" id="{EBC05ADE-BBA2-4387-B005-3196E2E1982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1">
              <a:extLst>
                <a:ext uri="{FF2B5EF4-FFF2-40B4-BE49-F238E27FC236}">
                  <a16:creationId xmlns:a16="http://schemas.microsoft.com/office/drawing/2014/main" xmlns="" id="{BBED1CEE-14D2-442F-AB08-401ABE3EFB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2">
              <a:extLst>
                <a:ext uri="{FF2B5EF4-FFF2-40B4-BE49-F238E27FC236}">
                  <a16:creationId xmlns:a16="http://schemas.microsoft.com/office/drawing/2014/main" xmlns="" id="{4F6574C0-78E8-49EA-84BC-EE9D55707F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3">
              <a:extLst>
                <a:ext uri="{FF2B5EF4-FFF2-40B4-BE49-F238E27FC236}">
                  <a16:creationId xmlns:a16="http://schemas.microsoft.com/office/drawing/2014/main" xmlns="" id="{65BCDB0B-615E-4CA1-AFD5-6B121CB7CE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4">
              <a:extLst>
                <a:ext uri="{FF2B5EF4-FFF2-40B4-BE49-F238E27FC236}">
                  <a16:creationId xmlns:a16="http://schemas.microsoft.com/office/drawing/2014/main" xmlns="" id="{40627863-B7FC-44D1-9E53-E728FFF675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5">
              <a:extLst>
                <a:ext uri="{FF2B5EF4-FFF2-40B4-BE49-F238E27FC236}">
                  <a16:creationId xmlns:a16="http://schemas.microsoft.com/office/drawing/2014/main" xmlns="" id="{52FD6F8C-3AF1-487E-91F4-6E55146F1F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26">
              <a:extLst>
                <a:ext uri="{FF2B5EF4-FFF2-40B4-BE49-F238E27FC236}">
                  <a16:creationId xmlns:a16="http://schemas.microsoft.com/office/drawing/2014/main" xmlns="" id="{50323CF3-93CB-4E03-95C0-B180BB87A8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27">
              <a:extLst>
                <a:ext uri="{FF2B5EF4-FFF2-40B4-BE49-F238E27FC236}">
                  <a16:creationId xmlns:a16="http://schemas.microsoft.com/office/drawing/2014/main" xmlns="" id="{EB47D82F-CF1B-47E6-9FA2-F3A9C5F94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28">
              <a:extLst>
                <a:ext uri="{FF2B5EF4-FFF2-40B4-BE49-F238E27FC236}">
                  <a16:creationId xmlns:a16="http://schemas.microsoft.com/office/drawing/2014/main" xmlns="" id="{0606708F-F2D4-4678-8ED2-39041BC64D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29">
              <a:extLst>
                <a:ext uri="{FF2B5EF4-FFF2-40B4-BE49-F238E27FC236}">
                  <a16:creationId xmlns:a16="http://schemas.microsoft.com/office/drawing/2014/main" xmlns="" id="{D7EB95B4-15E4-433D-B36F-21FF341A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0">
              <a:extLst>
                <a:ext uri="{FF2B5EF4-FFF2-40B4-BE49-F238E27FC236}">
                  <a16:creationId xmlns:a16="http://schemas.microsoft.com/office/drawing/2014/main" xmlns="" id="{500A541B-4C75-497C-A489-097ED29964F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1">
              <a:extLst>
                <a:ext uri="{FF2B5EF4-FFF2-40B4-BE49-F238E27FC236}">
                  <a16:creationId xmlns:a16="http://schemas.microsoft.com/office/drawing/2014/main" xmlns="" id="{5789326F-12A4-48B8-B0ED-A6A2AE0C27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2">
              <a:extLst>
                <a:ext uri="{FF2B5EF4-FFF2-40B4-BE49-F238E27FC236}">
                  <a16:creationId xmlns:a16="http://schemas.microsoft.com/office/drawing/2014/main" xmlns="" id="{25FA672E-2B65-477F-AA75-6261CE652F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Rectangle 33">
              <a:extLst>
                <a:ext uri="{FF2B5EF4-FFF2-40B4-BE49-F238E27FC236}">
                  <a16:creationId xmlns:a16="http://schemas.microsoft.com/office/drawing/2014/main" xmlns="" id="{BB09AF8D-E68B-499C-B9F5-2F365813D3C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9" name="Freeform 34">
              <a:extLst>
                <a:ext uri="{FF2B5EF4-FFF2-40B4-BE49-F238E27FC236}">
                  <a16:creationId xmlns:a16="http://schemas.microsoft.com/office/drawing/2014/main" xmlns="" id="{7991AEAD-B5F3-47BA-9F1B-86C16A84AD3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5">
              <a:extLst>
                <a:ext uri="{FF2B5EF4-FFF2-40B4-BE49-F238E27FC236}">
                  <a16:creationId xmlns:a16="http://schemas.microsoft.com/office/drawing/2014/main" xmlns="" id="{19A85F58-4C3A-4388-B55C-2329EEAECF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36">
              <a:extLst>
                <a:ext uri="{FF2B5EF4-FFF2-40B4-BE49-F238E27FC236}">
                  <a16:creationId xmlns:a16="http://schemas.microsoft.com/office/drawing/2014/main" xmlns="" id="{05652F38-94D9-41B7-A699-7E8F0C78D8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37">
              <a:extLst>
                <a:ext uri="{FF2B5EF4-FFF2-40B4-BE49-F238E27FC236}">
                  <a16:creationId xmlns:a16="http://schemas.microsoft.com/office/drawing/2014/main" xmlns="" id="{3C043852-C250-4518-BB89-C91A349171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38">
              <a:extLst>
                <a:ext uri="{FF2B5EF4-FFF2-40B4-BE49-F238E27FC236}">
                  <a16:creationId xmlns:a16="http://schemas.microsoft.com/office/drawing/2014/main" xmlns="" id="{0CAB9A07-ECF2-416C-8528-F75DACB138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39">
              <a:extLst>
                <a:ext uri="{FF2B5EF4-FFF2-40B4-BE49-F238E27FC236}">
                  <a16:creationId xmlns:a16="http://schemas.microsoft.com/office/drawing/2014/main" xmlns="" id="{904A314C-A829-4AA6-92E2-529BCCF95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0">
              <a:extLst>
                <a:ext uri="{FF2B5EF4-FFF2-40B4-BE49-F238E27FC236}">
                  <a16:creationId xmlns:a16="http://schemas.microsoft.com/office/drawing/2014/main" xmlns="" id="{244EE6BA-4569-43ED-9E2E-1FB66201B7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41">
              <a:extLst>
                <a:ext uri="{FF2B5EF4-FFF2-40B4-BE49-F238E27FC236}">
                  <a16:creationId xmlns:a16="http://schemas.microsoft.com/office/drawing/2014/main" xmlns="" id="{BEB8252E-FB2A-4BB5-BEC6-CA10FF6F7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42">
              <a:extLst>
                <a:ext uri="{FF2B5EF4-FFF2-40B4-BE49-F238E27FC236}">
                  <a16:creationId xmlns:a16="http://schemas.microsoft.com/office/drawing/2014/main" xmlns="" id="{91414711-C3A4-4E96-854A-DDDEB2F2E3E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43">
              <a:extLst>
                <a:ext uri="{FF2B5EF4-FFF2-40B4-BE49-F238E27FC236}">
                  <a16:creationId xmlns:a16="http://schemas.microsoft.com/office/drawing/2014/main" xmlns="" id="{86815BA8-3055-4B42-98C3-4202FD92E0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44">
              <a:extLst>
                <a:ext uri="{FF2B5EF4-FFF2-40B4-BE49-F238E27FC236}">
                  <a16:creationId xmlns:a16="http://schemas.microsoft.com/office/drawing/2014/main" xmlns="" id="{44457813-E991-44AE-9A83-B7488D1F362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Rectangle 45">
              <a:extLst>
                <a:ext uri="{FF2B5EF4-FFF2-40B4-BE49-F238E27FC236}">
                  <a16:creationId xmlns:a16="http://schemas.microsoft.com/office/drawing/2014/main" xmlns="" id="{8CE1CF47-A73F-4560-8835-AE1DC51E5CA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1" name="Freeform 46">
              <a:extLst>
                <a:ext uri="{FF2B5EF4-FFF2-40B4-BE49-F238E27FC236}">
                  <a16:creationId xmlns:a16="http://schemas.microsoft.com/office/drawing/2014/main" xmlns="" id="{C2A935E4-AACC-4CB9-995E-D286178873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47">
              <a:extLst>
                <a:ext uri="{FF2B5EF4-FFF2-40B4-BE49-F238E27FC236}">
                  <a16:creationId xmlns:a16="http://schemas.microsoft.com/office/drawing/2014/main" xmlns="" id="{93B5B778-8ACB-4004-932D-BD95997BAEF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48">
              <a:extLst>
                <a:ext uri="{FF2B5EF4-FFF2-40B4-BE49-F238E27FC236}">
                  <a16:creationId xmlns:a16="http://schemas.microsoft.com/office/drawing/2014/main" xmlns="" id="{1434AF34-0919-40AD-84B1-446D4FF2D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49">
              <a:extLst>
                <a:ext uri="{FF2B5EF4-FFF2-40B4-BE49-F238E27FC236}">
                  <a16:creationId xmlns:a16="http://schemas.microsoft.com/office/drawing/2014/main" xmlns="" id="{29546CF3-6DDD-4073-AB7F-C6E722257A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50">
              <a:extLst>
                <a:ext uri="{FF2B5EF4-FFF2-40B4-BE49-F238E27FC236}">
                  <a16:creationId xmlns:a16="http://schemas.microsoft.com/office/drawing/2014/main" xmlns="" id="{289D46AB-128A-477F-B6C9-F40F115D6C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51">
              <a:extLst>
                <a:ext uri="{FF2B5EF4-FFF2-40B4-BE49-F238E27FC236}">
                  <a16:creationId xmlns:a16="http://schemas.microsoft.com/office/drawing/2014/main" xmlns="" id="{A7DA7E67-3368-44AD-AACD-EB64AE3487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52">
              <a:extLst>
                <a:ext uri="{FF2B5EF4-FFF2-40B4-BE49-F238E27FC236}">
                  <a16:creationId xmlns:a16="http://schemas.microsoft.com/office/drawing/2014/main" xmlns="" id="{78BB1152-AB85-4AD8-BBA1-07CEA1F508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53">
              <a:extLst>
                <a:ext uri="{FF2B5EF4-FFF2-40B4-BE49-F238E27FC236}">
                  <a16:creationId xmlns:a16="http://schemas.microsoft.com/office/drawing/2014/main" xmlns="" id="{A982E7F2-DD68-4093-B9C5-3E42B475AB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54">
              <a:extLst>
                <a:ext uri="{FF2B5EF4-FFF2-40B4-BE49-F238E27FC236}">
                  <a16:creationId xmlns:a16="http://schemas.microsoft.com/office/drawing/2014/main" xmlns="" id="{A682E224-4CD6-420B-897A-B23D50B82E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55">
              <a:extLst>
                <a:ext uri="{FF2B5EF4-FFF2-40B4-BE49-F238E27FC236}">
                  <a16:creationId xmlns:a16="http://schemas.microsoft.com/office/drawing/2014/main" xmlns="" id="{31B90F10-06CD-480E-8D35-6E0FFFB894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56">
              <a:extLst>
                <a:ext uri="{FF2B5EF4-FFF2-40B4-BE49-F238E27FC236}">
                  <a16:creationId xmlns:a16="http://schemas.microsoft.com/office/drawing/2014/main" xmlns="" id="{7BC977DB-69B0-4D8D-B77C-E1127EC417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57">
              <a:extLst>
                <a:ext uri="{FF2B5EF4-FFF2-40B4-BE49-F238E27FC236}">
                  <a16:creationId xmlns:a16="http://schemas.microsoft.com/office/drawing/2014/main" xmlns="" id="{24127454-3FCB-41D6-ACFB-81D7E05A79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58">
              <a:extLst>
                <a:ext uri="{FF2B5EF4-FFF2-40B4-BE49-F238E27FC236}">
                  <a16:creationId xmlns:a16="http://schemas.microsoft.com/office/drawing/2014/main" xmlns="" id="{7AA80D42-B8A8-475B-ADBF-99719CE9FE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75" name="Rectangle 74">
            <a:extLst>
              <a:ext uri="{FF2B5EF4-FFF2-40B4-BE49-F238E27FC236}">
                <a16:creationId xmlns:a16="http://schemas.microsoft.com/office/drawing/2014/main" xmlns="" id="{34106153-7990-4956-BD26-A04A030064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xmlns="" id="{BDEA11A5-20BA-4650-A324-47C0465FF5A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9" name="Group 78">
            <a:extLst>
              <a:ext uri="{FF2B5EF4-FFF2-40B4-BE49-F238E27FC236}">
                <a16:creationId xmlns:a16="http://schemas.microsoft.com/office/drawing/2014/main" xmlns="" id="{866FCB64-0A37-46EB-8A9B-EC0C4C000A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xmlns="" id="{8A162E18-5BEB-4E42-9B10-A1FDF6A0B8E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1" name="Freeform 6">
              <a:extLst>
                <a:ext uri="{FF2B5EF4-FFF2-40B4-BE49-F238E27FC236}">
                  <a16:creationId xmlns:a16="http://schemas.microsoft.com/office/drawing/2014/main" xmlns="" id="{7BB781C9-EC32-45FE-ACE7-C24F128C4C8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7">
              <a:extLst>
                <a:ext uri="{FF2B5EF4-FFF2-40B4-BE49-F238E27FC236}">
                  <a16:creationId xmlns:a16="http://schemas.microsoft.com/office/drawing/2014/main" xmlns="" id="{927C5647-36E8-4A20-86D4-47831D50CF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Rectangle 8">
              <a:extLst>
                <a:ext uri="{FF2B5EF4-FFF2-40B4-BE49-F238E27FC236}">
                  <a16:creationId xmlns:a16="http://schemas.microsoft.com/office/drawing/2014/main" xmlns="" id="{62F2AF20-CBBE-4249-B9E2-D6B30191CF8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4" name="Freeform 9">
              <a:extLst>
                <a:ext uri="{FF2B5EF4-FFF2-40B4-BE49-F238E27FC236}">
                  <a16:creationId xmlns:a16="http://schemas.microsoft.com/office/drawing/2014/main" xmlns="" id="{731C1229-F8A7-4B36-A52B-98A65EF869E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0">
              <a:extLst>
                <a:ext uri="{FF2B5EF4-FFF2-40B4-BE49-F238E27FC236}">
                  <a16:creationId xmlns:a16="http://schemas.microsoft.com/office/drawing/2014/main" xmlns="" id="{609AC686-2DBB-4D82-866C-9FF222BDDF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1">
              <a:extLst>
                <a:ext uri="{FF2B5EF4-FFF2-40B4-BE49-F238E27FC236}">
                  <a16:creationId xmlns:a16="http://schemas.microsoft.com/office/drawing/2014/main" xmlns="" id="{F899E6EB-BCDD-45D2-BF4B-9CA3A2798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12">
              <a:extLst>
                <a:ext uri="{FF2B5EF4-FFF2-40B4-BE49-F238E27FC236}">
                  <a16:creationId xmlns:a16="http://schemas.microsoft.com/office/drawing/2014/main" xmlns="" id="{BBD3AAC8-2330-4FAB-8E31-3D50AD954F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13">
              <a:extLst>
                <a:ext uri="{FF2B5EF4-FFF2-40B4-BE49-F238E27FC236}">
                  <a16:creationId xmlns:a16="http://schemas.microsoft.com/office/drawing/2014/main" xmlns="" id="{6B54F723-A70A-4865-A560-7850498A1B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14">
              <a:extLst>
                <a:ext uri="{FF2B5EF4-FFF2-40B4-BE49-F238E27FC236}">
                  <a16:creationId xmlns:a16="http://schemas.microsoft.com/office/drawing/2014/main" xmlns="" id="{9B911CCD-C9A2-4DC8-A278-3C6FD76A76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15">
              <a:extLst>
                <a:ext uri="{FF2B5EF4-FFF2-40B4-BE49-F238E27FC236}">
                  <a16:creationId xmlns:a16="http://schemas.microsoft.com/office/drawing/2014/main" xmlns="" id="{D559B729-03FB-435D-89BF-AF57A801B37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16">
              <a:extLst>
                <a:ext uri="{FF2B5EF4-FFF2-40B4-BE49-F238E27FC236}">
                  <a16:creationId xmlns:a16="http://schemas.microsoft.com/office/drawing/2014/main" xmlns="" id="{D1C90213-0F60-4268-BE48-8221E61614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17">
              <a:extLst>
                <a:ext uri="{FF2B5EF4-FFF2-40B4-BE49-F238E27FC236}">
                  <a16:creationId xmlns:a16="http://schemas.microsoft.com/office/drawing/2014/main" xmlns="" id="{A7A6A293-A06F-48B8-865A-3F65287B85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18">
              <a:extLst>
                <a:ext uri="{FF2B5EF4-FFF2-40B4-BE49-F238E27FC236}">
                  <a16:creationId xmlns:a16="http://schemas.microsoft.com/office/drawing/2014/main" xmlns="" id="{8F6861B5-AAA4-4017-929E-1FD1CA106C8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19">
              <a:extLst>
                <a:ext uri="{FF2B5EF4-FFF2-40B4-BE49-F238E27FC236}">
                  <a16:creationId xmlns:a16="http://schemas.microsoft.com/office/drawing/2014/main" xmlns="" id="{D776D07C-2081-4DD3-A464-40F3CA41A3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0">
              <a:extLst>
                <a:ext uri="{FF2B5EF4-FFF2-40B4-BE49-F238E27FC236}">
                  <a16:creationId xmlns:a16="http://schemas.microsoft.com/office/drawing/2014/main" xmlns="" id="{BBC236D6-77E5-4B3C-92D7-D708B237DB5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1">
              <a:extLst>
                <a:ext uri="{FF2B5EF4-FFF2-40B4-BE49-F238E27FC236}">
                  <a16:creationId xmlns:a16="http://schemas.microsoft.com/office/drawing/2014/main" xmlns="" id="{8064714E-7ADE-4BD9-8981-34C135762CE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22">
              <a:extLst>
                <a:ext uri="{FF2B5EF4-FFF2-40B4-BE49-F238E27FC236}">
                  <a16:creationId xmlns:a16="http://schemas.microsoft.com/office/drawing/2014/main" xmlns="" id="{2FD1F23F-B1EE-46F5-B460-924E54A70D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23">
              <a:extLst>
                <a:ext uri="{FF2B5EF4-FFF2-40B4-BE49-F238E27FC236}">
                  <a16:creationId xmlns:a16="http://schemas.microsoft.com/office/drawing/2014/main" xmlns="" id="{9699361A-3AFF-4826-B99C-0354EAB079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24">
              <a:extLst>
                <a:ext uri="{FF2B5EF4-FFF2-40B4-BE49-F238E27FC236}">
                  <a16:creationId xmlns:a16="http://schemas.microsoft.com/office/drawing/2014/main" xmlns="" id="{B272F7B1-7BE2-4FC9-BB91-207EFD9E65F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25">
              <a:extLst>
                <a:ext uri="{FF2B5EF4-FFF2-40B4-BE49-F238E27FC236}">
                  <a16:creationId xmlns:a16="http://schemas.microsoft.com/office/drawing/2014/main" xmlns="" id="{CDE59C1F-AFD9-4DD5-B04A-9EB2AAED52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26">
              <a:extLst>
                <a:ext uri="{FF2B5EF4-FFF2-40B4-BE49-F238E27FC236}">
                  <a16:creationId xmlns:a16="http://schemas.microsoft.com/office/drawing/2014/main" xmlns="" id="{1551E418-6CD4-4320-8224-F084039C53E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27">
              <a:extLst>
                <a:ext uri="{FF2B5EF4-FFF2-40B4-BE49-F238E27FC236}">
                  <a16:creationId xmlns:a16="http://schemas.microsoft.com/office/drawing/2014/main" xmlns="" id="{1F27D4B1-EBD4-4BC9-AC2E-3AD616C847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28">
              <a:extLst>
                <a:ext uri="{FF2B5EF4-FFF2-40B4-BE49-F238E27FC236}">
                  <a16:creationId xmlns:a16="http://schemas.microsoft.com/office/drawing/2014/main" xmlns="" id="{C42B8D84-898A-4F76-A0F2-5699ED72BCE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29">
              <a:extLst>
                <a:ext uri="{FF2B5EF4-FFF2-40B4-BE49-F238E27FC236}">
                  <a16:creationId xmlns:a16="http://schemas.microsoft.com/office/drawing/2014/main" xmlns="" id="{B440932E-7985-4BA6-9899-F22A644854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30">
              <a:extLst>
                <a:ext uri="{FF2B5EF4-FFF2-40B4-BE49-F238E27FC236}">
                  <a16:creationId xmlns:a16="http://schemas.microsoft.com/office/drawing/2014/main" xmlns="" id="{4B8CE969-CA1A-48CB-8588-4146F41F33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1">
              <a:extLst>
                <a:ext uri="{FF2B5EF4-FFF2-40B4-BE49-F238E27FC236}">
                  <a16:creationId xmlns:a16="http://schemas.microsoft.com/office/drawing/2014/main" xmlns="" id="{138A4875-4593-4894-89D5-DFCFF0EEDA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32">
              <a:extLst>
                <a:ext uri="{FF2B5EF4-FFF2-40B4-BE49-F238E27FC236}">
                  <a16:creationId xmlns:a16="http://schemas.microsoft.com/office/drawing/2014/main" xmlns="" id="{F079F26B-58E4-494E-A8BA-3F054F1F3BB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Rectangle 33">
              <a:extLst>
                <a:ext uri="{FF2B5EF4-FFF2-40B4-BE49-F238E27FC236}">
                  <a16:creationId xmlns:a16="http://schemas.microsoft.com/office/drawing/2014/main" xmlns="" id="{04C9ECC5-BB4A-4417-B874-B75953F84FC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9" name="Freeform 34">
              <a:extLst>
                <a:ext uri="{FF2B5EF4-FFF2-40B4-BE49-F238E27FC236}">
                  <a16:creationId xmlns:a16="http://schemas.microsoft.com/office/drawing/2014/main" xmlns="" id="{4CCCF285-B51D-4A2F-8384-830A391711B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35">
              <a:extLst>
                <a:ext uri="{FF2B5EF4-FFF2-40B4-BE49-F238E27FC236}">
                  <a16:creationId xmlns:a16="http://schemas.microsoft.com/office/drawing/2014/main" xmlns="" id="{BD6C6299-A09A-47DF-8A96-69D39FCA5A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36">
              <a:extLst>
                <a:ext uri="{FF2B5EF4-FFF2-40B4-BE49-F238E27FC236}">
                  <a16:creationId xmlns:a16="http://schemas.microsoft.com/office/drawing/2014/main" xmlns="" id="{EE60C4B9-C404-42CD-8E94-70D4DC16AB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37">
              <a:extLst>
                <a:ext uri="{FF2B5EF4-FFF2-40B4-BE49-F238E27FC236}">
                  <a16:creationId xmlns:a16="http://schemas.microsoft.com/office/drawing/2014/main" xmlns="" id="{52BD4447-C1EB-4798-8764-AB93EA93033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38">
              <a:extLst>
                <a:ext uri="{FF2B5EF4-FFF2-40B4-BE49-F238E27FC236}">
                  <a16:creationId xmlns:a16="http://schemas.microsoft.com/office/drawing/2014/main" xmlns="" id="{50411559-C414-4F7C-BC6C-69F87BC9C7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39">
              <a:extLst>
                <a:ext uri="{FF2B5EF4-FFF2-40B4-BE49-F238E27FC236}">
                  <a16:creationId xmlns:a16="http://schemas.microsoft.com/office/drawing/2014/main" xmlns="" id="{64737770-BB27-41C0-95CB-529054508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40">
              <a:extLst>
                <a:ext uri="{FF2B5EF4-FFF2-40B4-BE49-F238E27FC236}">
                  <a16:creationId xmlns:a16="http://schemas.microsoft.com/office/drawing/2014/main" xmlns="" id="{28929FDB-16CF-4165-B32A-EB673EFB7C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41">
              <a:extLst>
                <a:ext uri="{FF2B5EF4-FFF2-40B4-BE49-F238E27FC236}">
                  <a16:creationId xmlns:a16="http://schemas.microsoft.com/office/drawing/2014/main" xmlns="" id="{D8C82883-237C-4209-9545-E832FEE3A8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42">
              <a:extLst>
                <a:ext uri="{FF2B5EF4-FFF2-40B4-BE49-F238E27FC236}">
                  <a16:creationId xmlns:a16="http://schemas.microsoft.com/office/drawing/2014/main" xmlns="" id="{F1A52653-BD09-4D65-B05C-2AF4A6473A3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43">
              <a:extLst>
                <a:ext uri="{FF2B5EF4-FFF2-40B4-BE49-F238E27FC236}">
                  <a16:creationId xmlns:a16="http://schemas.microsoft.com/office/drawing/2014/main" xmlns="" id="{30724E80-2FD3-4E4A-A3EA-18A4C88863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44">
              <a:extLst>
                <a:ext uri="{FF2B5EF4-FFF2-40B4-BE49-F238E27FC236}">
                  <a16:creationId xmlns:a16="http://schemas.microsoft.com/office/drawing/2014/main" xmlns="" id="{F1B978C7-7BC5-4F73-8B02-66A3CF67CEA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Rectangle 45">
              <a:extLst>
                <a:ext uri="{FF2B5EF4-FFF2-40B4-BE49-F238E27FC236}">
                  <a16:creationId xmlns:a16="http://schemas.microsoft.com/office/drawing/2014/main" xmlns="" id="{799F0CED-DF8F-4350-A036-1981FBE5968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1" name="Freeform 46">
              <a:extLst>
                <a:ext uri="{FF2B5EF4-FFF2-40B4-BE49-F238E27FC236}">
                  <a16:creationId xmlns:a16="http://schemas.microsoft.com/office/drawing/2014/main" xmlns="" id="{9F4DD366-0E86-4E99-9557-496E88B421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47">
              <a:extLst>
                <a:ext uri="{FF2B5EF4-FFF2-40B4-BE49-F238E27FC236}">
                  <a16:creationId xmlns:a16="http://schemas.microsoft.com/office/drawing/2014/main" xmlns="" id="{78BB3321-D5DC-4951-AB38-0C54E3D01D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48">
              <a:extLst>
                <a:ext uri="{FF2B5EF4-FFF2-40B4-BE49-F238E27FC236}">
                  <a16:creationId xmlns:a16="http://schemas.microsoft.com/office/drawing/2014/main" xmlns="" id="{955E548C-7F86-45B2-A0D2-03EAC578D3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49">
              <a:extLst>
                <a:ext uri="{FF2B5EF4-FFF2-40B4-BE49-F238E27FC236}">
                  <a16:creationId xmlns:a16="http://schemas.microsoft.com/office/drawing/2014/main" xmlns="" id="{0013F508-5E69-4911-AD93-4ABE3E7C568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50">
              <a:extLst>
                <a:ext uri="{FF2B5EF4-FFF2-40B4-BE49-F238E27FC236}">
                  <a16:creationId xmlns:a16="http://schemas.microsoft.com/office/drawing/2014/main" xmlns="" id="{A7F86768-93E0-4044-A62A-B11EB18FF2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51">
              <a:extLst>
                <a:ext uri="{FF2B5EF4-FFF2-40B4-BE49-F238E27FC236}">
                  <a16:creationId xmlns:a16="http://schemas.microsoft.com/office/drawing/2014/main" xmlns="" id="{BA32A7B4-1DB2-4E4A-B86E-D8DB97B696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52">
              <a:extLst>
                <a:ext uri="{FF2B5EF4-FFF2-40B4-BE49-F238E27FC236}">
                  <a16:creationId xmlns:a16="http://schemas.microsoft.com/office/drawing/2014/main" xmlns="" id="{AB250BD5-076C-4428-B6AF-E9EAE4F65E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53">
              <a:extLst>
                <a:ext uri="{FF2B5EF4-FFF2-40B4-BE49-F238E27FC236}">
                  <a16:creationId xmlns:a16="http://schemas.microsoft.com/office/drawing/2014/main" xmlns="" id="{027DA06A-045F-4711-9307-0508B6ACFA4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54">
              <a:extLst>
                <a:ext uri="{FF2B5EF4-FFF2-40B4-BE49-F238E27FC236}">
                  <a16:creationId xmlns:a16="http://schemas.microsoft.com/office/drawing/2014/main" xmlns="" id="{3EB0EDA8-385A-4B2B-97F0-5194F23EB5C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0" name="Freeform 55">
              <a:extLst>
                <a:ext uri="{FF2B5EF4-FFF2-40B4-BE49-F238E27FC236}">
                  <a16:creationId xmlns:a16="http://schemas.microsoft.com/office/drawing/2014/main" xmlns="" id="{D6FA258E-AF3F-47C9-9F4E-39ECFD7AC0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56">
              <a:extLst>
                <a:ext uri="{FF2B5EF4-FFF2-40B4-BE49-F238E27FC236}">
                  <a16:creationId xmlns:a16="http://schemas.microsoft.com/office/drawing/2014/main" xmlns="" id="{6E471E73-A9C0-4C68-BD8F-360F2ED7BD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Freeform 57">
              <a:extLst>
                <a:ext uri="{FF2B5EF4-FFF2-40B4-BE49-F238E27FC236}">
                  <a16:creationId xmlns:a16="http://schemas.microsoft.com/office/drawing/2014/main" xmlns="" id="{C78C3110-8153-4163-B809-0B0C0C9E5C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3" name="Freeform 58">
              <a:extLst>
                <a:ext uri="{FF2B5EF4-FFF2-40B4-BE49-F238E27FC236}">
                  <a16:creationId xmlns:a16="http://schemas.microsoft.com/office/drawing/2014/main" xmlns="" id="{DBC57B9F-0B9B-4EDE-B3B3-7C5D5DB399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2" name="Title 11">
            <a:extLst>
              <a:ext uri="{FF2B5EF4-FFF2-40B4-BE49-F238E27FC236}">
                <a16:creationId xmlns:a16="http://schemas.microsoft.com/office/drawing/2014/main" xmlns="" id="{21C18C4A-EC5D-2A92-B45E-8EDBE44F5B1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i="1">
                <a:solidFill>
                  <a:srgbClr val="FFFFFF"/>
                </a:solidFill>
              </a:rPr>
              <a:t>ER</a:t>
            </a:r>
            <a:r>
              <a:rPr lang="en-US" sz="4800">
                <a:solidFill>
                  <a:srgbClr val="FFFFFF"/>
                </a:solidFill>
              </a:rPr>
              <a:t> </a:t>
            </a:r>
            <a:r>
              <a:rPr lang="en-US" sz="4800" i="1">
                <a:solidFill>
                  <a:srgbClr val="FFFFFF"/>
                </a:solidFill>
              </a:rPr>
              <a:t>Diagram</a:t>
            </a:r>
          </a:p>
        </p:txBody>
      </p:sp>
      <p:sp useBgFill="1">
        <p:nvSpPr>
          <p:cNvPr id="135" name="Round Diagonal Corner Rectangle 6">
            <a:extLst>
              <a:ext uri="{FF2B5EF4-FFF2-40B4-BE49-F238E27FC236}">
                <a16:creationId xmlns:a16="http://schemas.microsoft.com/office/drawing/2014/main" xmlns="" id="{62B94F88-FD5B-4053-B143-DFF55CE44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 network&#10;&#10;Description automatically generated">
            <a:extLst>
              <a:ext uri="{FF2B5EF4-FFF2-40B4-BE49-F238E27FC236}">
                <a16:creationId xmlns:a16="http://schemas.microsoft.com/office/drawing/2014/main" xmlns="" id="{E7B202B4-0184-DC3B-EF9F-DDF78DBDFEC1}"/>
              </a:ext>
            </a:extLst>
          </p:cNvPr>
          <p:cNvPicPr>
            <a:picLocks noChangeAspect="1"/>
          </p:cNvPicPr>
          <p:nvPr/>
        </p:nvPicPr>
        <p:blipFill>
          <a:blip r:embed="rId4"/>
          <a:stretch>
            <a:fillRect/>
          </a:stretch>
        </p:blipFill>
        <p:spPr>
          <a:xfrm>
            <a:off x="6421396" y="1223353"/>
            <a:ext cx="4635583" cy="4403803"/>
          </a:xfrm>
          <a:prstGeom prst="rect">
            <a:avLst/>
          </a:prstGeom>
        </p:spPr>
      </p:pic>
      <p:sp>
        <p:nvSpPr>
          <p:cNvPr id="2" name="Footer Placeholder 1">
            <a:extLst>
              <a:ext uri="{FF2B5EF4-FFF2-40B4-BE49-F238E27FC236}">
                <a16:creationId xmlns:a16="http://schemas.microsoft.com/office/drawing/2014/main" xmlns="" id="{F5F03288-02FD-E75F-A068-BB23F9765DDB}"/>
              </a:ext>
            </a:extLst>
          </p:cNvPr>
          <p:cNvSpPr>
            <a:spLocks noGrp="1"/>
          </p:cNvSpPr>
          <p:nvPr>
            <p:ph type="ftr" sz="quarter" idx="10"/>
          </p:nvPr>
        </p:nvSpPr>
        <p:spPr>
          <a:xfrm>
            <a:off x="1490662" y="5764214"/>
            <a:ext cx="2971799" cy="712787"/>
          </a:xfrm>
        </p:spPr>
        <p:txBody>
          <a:bodyPr vert="horz" lIns="91440" tIns="45720" rIns="91440" bIns="45720" rtlCol="0" anchor="ctr">
            <a:normAutofit/>
          </a:bodyPr>
          <a:lstStyle/>
          <a:p>
            <a:pPr defTabSz="914400">
              <a:spcAft>
                <a:spcPts val="600"/>
              </a:spcAft>
            </a:pPr>
            <a:r>
              <a:rPr lang="en-US" dirty="0">
                <a:solidFill>
                  <a:schemeClr val="bg1"/>
                </a:solidFill>
              </a:rPr>
              <a:t>NETWORK INTRUSION DETECTION SYSTEM</a:t>
            </a:r>
          </a:p>
          <a:p>
            <a:pPr defTabSz="914400">
              <a:spcAft>
                <a:spcPts val="600"/>
              </a:spcAft>
            </a:pPr>
            <a:endParaRPr lang="en-US" kern="1200" cap="all" baseline="0" dirty="0">
              <a:solidFill>
                <a:srgbClr val="FFFFFF"/>
              </a:solidFill>
              <a:latin typeface="+mn-lt"/>
              <a:ea typeface="+mn-ea"/>
              <a:cs typeface="+mn-cs"/>
            </a:endParaRPr>
          </a:p>
        </p:txBody>
      </p:sp>
      <p:sp>
        <p:nvSpPr>
          <p:cNvPr id="3" name="Slide Number Placeholder 2">
            <a:extLst>
              <a:ext uri="{FF2B5EF4-FFF2-40B4-BE49-F238E27FC236}">
                <a16:creationId xmlns:a16="http://schemas.microsoft.com/office/drawing/2014/main" xmlns="" id="{86B6FF12-9F9F-312D-1F25-3F1F31138D95}"/>
              </a:ext>
            </a:extLst>
          </p:cNvPr>
          <p:cNvSpPr>
            <a:spLocks noGrp="1"/>
          </p:cNvSpPr>
          <p:nvPr>
            <p:ph type="sldNum" sz="quarter" idx="11"/>
          </p:nvPr>
        </p:nvSpPr>
        <p:spPr>
          <a:xfrm>
            <a:off x="9896911" y="6309360"/>
            <a:ext cx="771089" cy="365125"/>
          </a:xfrm>
        </p:spPr>
        <p:txBody>
          <a:bodyPr vert="horz" lIns="91440" tIns="45720" rIns="91440" bIns="45720" rtlCol="0" anchor="ctr">
            <a:normAutofit/>
          </a:bodyPr>
          <a:lstStyle/>
          <a:p>
            <a:pPr defTabSz="914400">
              <a:spcAft>
                <a:spcPts val="600"/>
              </a:spcAft>
            </a:pPr>
            <a:fld id="{B5CEABB6-07DC-46E8-9B57-56EC44A396E5}" type="slidenum">
              <a:rPr lang="en-US">
                <a:solidFill>
                  <a:srgbClr val="FFFFFF"/>
                </a:solidFill>
              </a:rPr>
              <a:pPr defTabSz="914400">
                <a:spcAft>
                  <a:spcPts val="600"/>
                </a:spcAft>
              </a:pPr>
              <a:t>8</a:t>
            </a:fld>
            <a:endParaRPr lang="en-US">
              <a:solidFill>
                <a:srgbClr val="FFFFFF"/>
              </a:solidFill>
            </a:endParaRPr>
          </a:p>
        </p:txBody>
      </p:sp>
    </p:spTree>
    <p:extLst>
      <p:ext uri="{BB962C8B-B14F-4D97-AF65-F5344CB8AC3E}">
        <p14:creationId xmlns:p14="http://schemas.microsoft.com/office/powerpoint/2010/main" xmlns="" val="4269896657"/>
      </p:ext>
    </p:extLst>
  </p:cSld>
  <p:clrMapOvr>
    <a:overrideClrMapping bg1="lt1" tx1="dk1" bg2="lt2" tx2="dk2" accent1="accent1" accent2="accent2" accent3="accent3" accent4="accent4" accent5="accent5" accent6="accent6" hlink="hlink" folHlink="folHlink"/>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xmlns="" id="{678E285C-BE9E-45B7-A3EE-B9792DAE991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xmlns="" id="{AB86F577-8905-4B21-8AF3-C1BB3433775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xmlns="" id="{D2F1CFF3-A579-4D24-B5F9-1C71BA6FE5E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xmlns="" id="{57601B50-7EB1-43FA-8360-4297BCD763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xmlns="" id="{60BD8B7A-CD01-4638-A2C9-299AC68B9B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Rectangle 8">
              <a:extLst>
                <a:ext uri="{FF2B5EF4-FFF2-40B4-BE49-F238E27FC236}">
                  <a16:creationId xmlns:a16="http://schemas.microsoft.com/office/drawing/2014/main" xmlns="" id="{095B58F9-6C29-48BE-9DA6-38550805212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0" name="Freeform 9">
              <a:extLst>
                <a:ext uri="{FF2B5EF4-FFF2-40B4-BE49-F238E27FC236}">
                  <a16:creationId xmlns:a16="http://schemas.microsoft.com/office/drawing/2014/main" xmlns="" id="{0C84674F-2E8A-4B70-B801-00722CDD581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xmlns="" id="{34F320BB-D6A9-45FE-8556-498B763B1E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xmlns="" id="{5493D54A-532A-46ED-AF63-A0A54818EF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xmlns="" id="{EAF2EDFA-9C0B-44E2-B4BB-312B58BCA8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xmlns="" id="{A3641113-CE35-42A4-B605-41BC06BF4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xmlns="" id="{DA2E5B2C-BAC4-4440-9B7E-F38783197A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xmlns="" id="{D8A506DF-2E53-42C9-94BE-B98E32E0578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6">
              <a:extLst>
                <a:ext uri="{FF2B5EF4-FFF2-40B4-BE49-F238E27FC236}">
                  <a16:creationId xmlns:a16="http://schemas.microsoft.com/office/drawing/2014/main" xmlns="" id="{12934FF8-5F70-40BF-BBB6-5EB941FB9B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7">
              <a:extLst>
                <a:ext uri="{FF2B5EF4-FFF2-40B4-BE49-F238E27FC236}">
                  <a16:creationId xmlns:a16="http://schemas.microsoft.com/office/drawing/2014/main" xmlns="" id="{8EB3FB08-D01D-4E24-BE40-C16269DF62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xmlns="" id="{D24E50D7-2753-4169-AD51-C106DA1B7A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xmlns="" id="{DF94B7E0-D9B6-4096-94D0-18D3AC0EF6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xmlns="" id="{EBC05ADE-BBA2-4387-B005-3196E2E1982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1">
              <a:extLst>
                <a:ext uri="{FF2B5EF4-FFF2-40B4-BE49-F238E27FC236}">
                  <a16:creationId xmlns:a16="http://schemas.microsoft.com/office/drawing/2014/main" xmlns="" id="{BBED1CEE-14D2-442F-AB08-401ABE3EFB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2">
              <a:extLst>
                <a:ext uri="{FF2B5EF4-FFF2-40B4-BE49-F238E27FC236}">
                  <a16:creationId xmlns:a16="http://schemas.microsoft.com/office/drawing/2014/main" xmlns="" id="{4F6574C0-78E8-49EA-84BC-EE9D55707F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xmlns="" id="{65BCDB0B-615E-4CA1-AFD5-6B121CB7CE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xmlns="" id="{40627863-B7FC-44D1-9E53-E728FFF675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xmlns="" id="{52FD6F8C-3AF1-487E-91F4-6E55146F1F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xmlns="" id="{50323CF3-93CB-4E03-95C0-B180BB87A8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xmlns="" id="{EB47D82F-CF1B-47E6-9FA2-F3A9C5F94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xmlns="" id="{0606708F-F2D4-4678-8ED2-39041BC64D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xmlns="" id="{D7EB95B4-15E4-433D-B36F-21FF341A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xmlns="" id="{500A541B-4C75-497C-A489-097ED29964F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xmlns="" id="{5789326F-12A4-48B8-B0ED-A6A2AE0C27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2">
              <a:extLst>
                <a:ext uri="{FF2B5EF4-FFF2-40B4-BE49-F238E27FC236}">
                  <a16:creationId xmlns:a16="http://schemas.microsoft.com/office/drawing/2014/main" xmlns="" id="{25FA672E-2B65-477F-AA75-6261CE652F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Rectangle 33">
              <a:extLst>
                <a:ext uri="{FF2B5EF4-FFF2-40B4-BE49-F238E27FC236}">
                  <a16:creationId xmlns:a16="http://schemas.microsoft.com/office/drawing/2014/main" xmlns="" id="{BB09AF8D-E68B-499C-B9F5-2F365813D3C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5" name="Freeform 34">
              <a:extLst>
                <a:ext uri="{FF2B5EF4-FFF2-40B4-BE49-F238E27FC236}">
                  <a16:creationId xmlns:a16="http://schemas.microsoft.com/office/drawing/2014/main" xmlns="" id="{7991AEAD-B5F3-47BA-9F1B-86C16A84AD3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5">
              <a:extLst>
                <a:ext uri="{FF2B5EF4-FFF2-40B4-BE49-F238E27FC236}">
                  <a16:creationId xmlns:a16="http://schemas.microsoft.com/office/drawing/2014/main" xmlns="" id="{19A85F58-4C3A-4388-B55C-2329EEAECF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6">
              <a:extLst>
                <a:ext uri="{FF2B5EF4-FFF2-40B4-BE49-F238E27FC236}">
                  <a16:creationId xmlns:a16="http://schemas.microsoft.com/office/drawing/2014/main" xmlns="" id="{05652F38-94D9-41B7-A699-7E8F0C78D8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7">
              <a:extLst>
                <a:ext uri="{FF2B5EF4-FFF2-40B4-BE49-F238E27FC236}">
                  <a16:creationId xmlns:a16="http://schemas.microsoft.com/office/drawing/2014/main" xmlns="" id="{3C043852-C250-4518-BB89-C91A349171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8">
              <a:extLst>
                <a:ext uri="{FF2B5EF4-FFF2-40B4-BE49-F238E27FC236}">
                  <a16:creationId xmlns:a16="http://schemas.microsoft.com/office/drawing/2014/main" xmlns="" id="{0CAB9A07-ECF2-416C-8528-F75DACB138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9">
              <a:extLst>
                <a:ext uri="{FF2B5EF4-FFF2-40B4-BE49-F238E27FC236}">
                  <a16:creationId xmlns:a16="http://schemas.microsoft.com/office/drawing/2014/main" xmlns="" id="{904A314C-A829-4AA6-92E2-529BCCF95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40">
              <a:extLst>
                <a:ext uri="{FF2B5EF4-FFF2-40B4-BE49-F238E27FC236}">
                  <a16:creationId xmlns:a16="http://schemas.microsoft.com/office/drawing/2014/main" xmlns="" id="{244EE6BA-4569-43ED-9E2E-1FB66201B7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41">
              <a:extLst>
                <a:ext uri="{FF2B5EF4-FFF2-40B4-BE49-F238E27FC236}">
                  <a16:creationId xmlns:a16="http://schemas.microsoft.com/office/drawing/2014/main" xmlns="" id="{BEB8252E-FB2A-4BB5-BEC6-CA10FF6F7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2">
              <a:extLst>
                <a:ext uri="{FF2B5EF4-FFF2-40B4-BE49-F238E27FC236}">
                  <a16:creationId xmlns:a16="http://schemas.microsoft.com/office/drawing/2014/main" xmlns="" id="{91414711-C3A4-4E96-854A-DDDEB2F2E3E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3">
              <a:extLst>
                <a:ext uri="{FF2B5EF4-FFF2-40B4-BE49-F238E27FC236}">
                  <a16:creationId xmlns:a16="http://schemas.microsoft.com/office/drawing/2014/main" xmlns="" id="{86815BA8-3055-4B42-98C3-4202FD92E0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4">
              <a:extLst>
                <a:ext uri="{FF2B5EF4-FFF2-40B4-BE49-F238E27FC236}">
                  <a16:creationId xmlns:a16="http://schemas.microsoft.com/office/drawing/2014/main" xmlns="" id="{44457813-E991-44AE-9A83-B7488D1F362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Rectangle 45">
              <a:extLst>
                <a:ext uri="{FF2B5EF4-FFF2-40B4-BE49-F238E27FC236}">
                  <a16:creationId xmlns:a16="http://schemas.microsoft.com/office/drawing/2014/main" xmlns="" id="{8CE1CF47-A73F-4560-8835-AE1DC51E5CA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7" name="Freeform 46">
              <a:extLst>
                <a:ext uri="{FF2B5EF4-FFF2-40B4-BE49-F238E27FC236}">
                  <a16:creationId xmlns:a16="http://schemas.microsoft.com/office/drawing/2014/main" xmlns="" id="{C2A935E4-AACC-4CB9-995E-D286178873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47">
              <a:extLst>
                <a:ext uri="{FF2B5EF4-FFF2-40B4-BE49-F238E27FC236}">
                  <a16:creationId xmlns:a16="http://schemas.microsoft.com/office/drawing/2014/main" xmlns="" id="{93B5B778-8ACB-4004-932D-BD95997BAEF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48">
              <a:extLst>
                <a:ext uri="{FF2B5EF4-FFF2-40B4-BE49-F238E27FC236}">
                  <a16:creationId xmlns:a16="http://schemas.microsoft.com/office/drawing/2014/main" xmlns="" id="{1434AF34-0919-40AD-84B1-446D4FF2D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49">
              <a:extLst>
                <a:ext uri="{FF2B5EF4-FFF2-40B4-BE49-F238E27FC236}">
                  <a16:creationId xmlns:a16="http://schemas.microsoft.com/office/drawing/2014/main" xmlns="" id="{29546CF3-6DDD-4073-AB7F-C6E722257A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0">
              <a:extLst>
                <a:ext uri="{FF2B5EF4-FFF2-40B4-BE49-F238E27FC236}">
                  <a16:creationId xmlns:a16="http://schemas.microsoft.com/office/drawing/2014/main" xmlns="" id="{289D46AB-128A-477F-B6C9-F40F115D6C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1">
              <a:extLst>
                <a:ext uri="{FF2B5EF4-FFF2-40B4-BE49-F238E27FC236}">
                  <a16:creationId xmlns:a16="http://schemas.microsoft.com/office/drawing/2014/main" xmlns="" id="{A7DA7E67-3368-44AD-AACD-EB64AE3487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2">
              <a:extLst>
                <a:ext uri="{FF2B5EF4-FFF2-40B4-BE49-F238E27FC236}">
                  <a16:creationId xmlns:a16="http://schemas.microsoft.com/office/drawing/2014/main" xmlns="" id="{78BB1152-AB85-4AD8-BBA1-07CEA1F508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3">
              <a:extLst>
                <a:ext uri="{FF2B5EF4-FFF2-40B4-BE49-F238E27FC236}">
                  <a16:creationId xmlns:a16="http://schemas.microsoft.com/office/drawing/2014/main" xmlns="" id="{A982E7F2-DD68-4093-B9C5-3E42B475AB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54">
              <a:extLst>
                <a:ext uri="{FF2B5EF4-FFF2-40B4-BE49-F238E27FC236}">
                  <a16:creationId xmlns:a16="http://schemas.microsoft.com/office/drawing/2014/main" xmlns="" id="{A682E224-4CD6-420B-897A-B23D50B82E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55">
              <a:extLst>
                <a:ext uri="{FF2B5EF4-FFF2-40B4-BE49-F238E27FC236}">
                  <a16:creationId xmlns:a16="http://schemas.microsoft.com/office/drawing/2014/main" xmlns="" id="{31B90F10-06CD-480E-8D35-6E0FFFB894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56">
              <a:extLst>
                <a:ext uri="{FF2B5EF4-FFF2-40B4-BE49-F238E27FC236}">
                  <a16:creationId xmlns:a16="http://schemas.microsoft.com/office/drawing/2014/main" xmlns="" id="{7BC977DB-69B0-4D8D-B77C-E1127EC417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57">
              <a:extLst>
                <a:ext uri="{FF2B5EF4-FFF2-40B4-BE49-F238E27FC236}">
                  <a16:creationId xmlns:a16="http://schemas.microsoft.com/office/drawing/2014/main" xmlns="" id="{24127454-3FCB-41D6-ACFB-81D7E05A79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58">
              <a:extLst>
                <a:ext uri="{FF2B5EF4-FFF2-40B4-BE49-F238E27FC236}">
                  <a16:creationId xmlns:a16="http://schemas.microsoft.com/office/drawing/2014/main" xmlns="" id="{7AA80D42-B8A8-475B-ADBF-99719CE9FE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71" name="Rectangle 70">
            <a:extLst>
              <a:ext uri="{FF2B5EF4-FFF2-40B4-BE49-F238E27FC236}">
                <a16:creationId xmlns:a16="http://schemas.microsoft.com/office/drawing/2014/main" xmlns="" id="{29EF3596-DF97-4605-88C4-E1D6634C1B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xmlns="" id="{A04CF5AE-1525-458C-805A-277612287C4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4" name="Rectangle 5">
              <a:extLst>
                <a:ext uri="{FF2B5EF4-FFF2-40B4-BE49-F238E27FC236}">
                  <a16:creationId xmlns:a16="http://schemas.microsoft.com/office/drawing/2014/main" xmlns="" id="{75184BC4-A6A5-41B7-9463-51287F8C988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5" name="Freeform 6">
              <a:extLst>
                <a:ext uri="{FF2B5EF4-FFF2-40B4-BE49-F238E27FC236}">
                  <a16:creationId xmlns:a16="http://schemas.microsoft.com/office/drawing/2014/main" xmlns="" id="{847CE477-1D61-4F65-A819-156F30645CE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7">
              <a:extLst>
                <a:ext uri="{FF2B5EF4-FFF2-40B4-BE49-F238E27FC236}">
                  <a16:creationId xmlns:a16="http://schemas.microsoft.com/office/drawing/2014/main" xmlns="" id="{0168D70C-C0A3-4080-935A-4C7D34D1FDC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Rectangle 8">
              <a:extLst>
                <a:ext uri="{FF2B5EF4-FFF2-40B4-BE49-F238E27FC236}">
                  <a16:creationId xmlns:a16="http://schemas.microsoft.com/office/drawing/2014/main" xmlns="" id="{4BFE52DB-6074-4322-91A0-BA19AC6534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8" name="Freeform 9">
              <a:extLst>
                <a:ext uri="{FF2B5EF4-FFF2-40B4-BE49-F238E27FC236}">
                  <a16:creationId xmlns:a16="http://schemas.microsoft.com/office/drawing/2014/main" xmlns="" id="{15482A31-6AFE-4781-B3EC-26CF5A34CC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0">
              <a:extLst>
                <a:ext uri="{FF2B5EF4-FFF2-40B4-BE49-F238E27FC236}">
                  <a16:creationId xmlns:a16="http://schemas.microsoft.com/office/drawing/2014/main" xmlns="" id="{A2F5607A-50CD-401B-AA0D-375828CC2B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1">
              <a:extLst>
                <a:ext uri="{FF2B5EF4-FFF2-40B4-BE49-F238E27FC236}">
                  <a16:creationId xmlns:a16="http://schemas.microsoft.com/office/drawing/2014/main" xmlns="" id="{E2065C15-E60F-4857-877B-1F8235F9AC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2">
              <a:extLst>
                <a:ext uri="{FF2B5EF4-FFF2-40B4-BE49-F238E27FC236}">
                  <a16:creationId xmlns:a16="http://schemas.microsoft.com/office/drawing/2014/main" xmlns="" id="{10515003-9E36-4383-852B-C467122CD46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3">
              <a:extLst>
                <a:ext uri="{FF2B5EF4-FFF2-40B4-BE49-F238E27FC236}">
                  <a16:creationId xmlns:a16="http://schemas.microsoft.com/office/drawing/2014/main" xmlns="" id="{F6809E31-CFB3-4460-A5B9-9B5D20C4D2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14">
              <a:extLst>
                <a:ext uri="{FF2B5EF4-FFF2-40B4-BE49-F238E27FC236}">
                  <a16:creationId xmlns:a16="http://schemas.microsoft.com/office/drawing/2014/main" xmlns="" id="{A4181E6F-BF0F-40DF-B995-3E6E1D016D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5">
              <a:extLst>
                <a:ext uri="{FF2B5EF4-FFF2-40B4-BE49-F238E27FC236}">
                  <a16:creationId xmlns:a16="http://schemas.microsoft.com/office/drawing/2014/main" xmlns="" id="{21ECCFEF-1B38-4DA5-BE12-61FC2805724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6">
              <a:extLst>
                <a:ext uri="{FF2B5EF4-FFF2-40B4-BE49-F238E27FC236}">
                  <a16:creationId xmlns:a16="http://schemas.microsoft.com/office/drawing/2014/main" xmlns="" id="{EF7B7547-12E7-424A-B8A2-836C862B0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7">
              <a:extLst>
                <a:ext uri="{FF2B5EF4-FFF2-40B4-BE49-F238E27FC236}">
                  <a16:creationId xmlns:a16="http://schemas.microsoft.com/office/drawing/2014/main" xmlns="" id="{ED73F691-9932-4DF3-9C00-5FB99E59B1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18">
              <a:extLst>
                <a:ext uri="{FF2B5EF4-FFF2-40B4-BE49-F238E27FC236}">
                  <a16:creationId xmlns:a16="http://schemas.microsoft.com/office/drawing/2014/main" xmlns="" id="{FC1D4D7C-DDA0-4901-B134-3A4F498A451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19">
              <a:extLst>
                <a:ext uri="{FF2B5EF4-FFF2-40B4-BE49-F238E27FC236}">
                  <a16:creationId xmlns:a16="http://schemas.microsoft.com/office/drawing/2014/main" xmlns="" id="{1D667447-7CCB-4723-98DC-3B6243BB50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0">
              <a:extLst>
                <a:ext uri="{FF2B5EF4-FFF2-40B4-BE49-F238E27FC236}">
                  <a16:creationId xmlns:a16="http://schemas.microsoft.com/office/drawing/2014/main" xmlns="" id="{3205CA6A-75CC-441A-A983-276CC724380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1">
              <a:extLst>
                <a:ext uri="{FF2B5EF4-FFF2-40B4-BE49-F238E27FC236}">
                  <a16:creationId xmlns:a16="http://schemas.microsoft.com/office/drawing/2014/main" xmlns="" id="{97C5F7AB-65D8-48CC-ABE1-4E6FCC596D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2">
              <a:extLst>
                <a:ext uri="{FF2B5EF4-FFF2-40B4-BE49-F238E27FC236}">
                  <a16:creationId xmlns:a16="http://schemas.microsoft.com/office/drawing/2014/main" xmlns="" id="{9D2DE9CF-1915-4458-8504-23EE23C703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3">
              <a:extLst>
                <a:ext uri="{FF2B5EF4-FFF2-40B4-BE49-F238E27FC236}">
                  <a16:creationId xmlns:a16="http://schemas.microsoft.com/office/drawing/2014/main" xmlns="" id="{875539DD-1581-4269-9977-2AD4EC61A06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4">
              <a:extLst>
                <a:ext uri="{FF2B5EF4-FFF2-40B4-BE49-F238E27FC236}">
                  <a16:creationId xmlns:a16="http://schemas.microsoft.com/office/drawing/2014/main" xmlns="" id="{4F35F98A-A81D-4A28-B3EF-AA4CF85525E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5">
              <a:extLst>
                <a:ext uri="{FF2B5EF4-FFF2-40B4-BE49-F238E27FC236}">
                  <a16:creationId xmlns:a16="http://schemas.microsoft.com/office/drawing/2014/main" xmlns="" id="{2F4C3514-1560-4004-BACC-31CAF69A9F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6">
              <a:extLst>
                <a:ext uri="{FF2B5EF4-FFF2-40B4-BE49-F238E27FC236}">
                  <a16:creationId xmlns:a16="http://schemas.microsoft.com/office/drawing/2014/main" xmlns="" id="{759492B1-819E-4D36-8684-DE6269CD9FE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7">
              <a:extLst>
                <a:ext uri="{FF2B5EF4-FFF2-40B4-BE49-F238E27FC236}">
                  <a16:creationId xmlns:a16="http://schemas.microsoft.com/office/drawing/2014/main" xmlns="" id="{6D37E5FF-AC11-4600-A1A7-5A79E89878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28">
              <a:extLst>
                <a:ext uri="{FF2B5EF4-FFF2-40B4-BE49-F238E27FC236}">
                  <a16:creationId xmlns:a16="http://schemas.microsoft.com/office/drawing/2014/main" xmlns="" id="{71BEA79E-EC3A-49E3-BF83-FD38146C20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29">
              <a:extLst>
                <a:ext uri="{FF2B5EF4-FFF2-40B4-BE49-F238E27FC236}">
                  <a16:creationId xmlns:a16="http://schemas.microsoft.com/office/drawing/2014/main" xmlns="" id="{628003CD-17C2-4EF6-9422-BCC831E6E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0">
              <a:extLst>
                <a:ext uri="{FF2B5EF4-FFF2-40B4-BE49-F238E27FC236}">
                  <a16:creationId xmlns:a16="http://schemas.microsoft.com/office/drawing/2014/main" xmlns="" id="{1116C327-1D14-460A-A6E2-78987B1492E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1">
              <a:extLst>
                <a:ext uri="{FF2B5EF4-FFF2-40B4-BE49-F238E27FC236}">
                  <a16:creationId xmlns:a16="http://schemas.microsoft.com/office/drawing/2014/main" xmlns="" id="{BE5E6917-BBB5-46D6-A9EF-108A2A621F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2">
              <a:extLst>
                <a:ext uri="{FF2B5EF4-FFF2-40B4-BE49-F238E27FC236}">
                  <a16:creationId xmlns:a16="http://schemas.microsoft.com/office/drawing/2014/main" xmlns="" id="{15AE5B56-D24B-45D6-B264-EFD2BCFDE4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Rectangle 33">
              <a:extLst>
                <a:ext uri="{FF2B5EF4-FFF2-40B4-BE49-F238E27FC236}">
                  <a16:creationId xmlns:a16="http://schemas.microsoft.com/office/drawing/2014/main" xmlns="" id="{3F5649DF-34D2-42EB-AEA0-DB38895E791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3" name="Freeform 34">
              <a:extLst>
                <a:ext uri="{FF2B5EF4-FFF2-40B4-BE49-F238E27FC236}">
                  <a16:creationId xmlns:a16="http://schemas.microsoft.com/office/drawing/2014/main" xmlns="" id="{908BA6A2-58E6-4EF1-B21C-C129AD44AF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35">
              <a:extLst>
                <a:ext uri="{FF2B5EF4-FFF2-40B4-BE49-F238E27FC236}">
                  <a16:creationId xmlns:a16="http://schemas.microsoft.com/office/drawing/2014/main" xmlns="" id="{FF764234-DCC8-409D-9589-60BA5BEBD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36">
              <a:extLst>
                <a:ext uri="{FF2B5EF4-FFF2-40B4-BE49-F238E27FC236}">
                  <a16:creationId xmlns:a16="http://schemas.microsoft.com/office/drawing/2014/main" xmlns="" id="{672EDBF1-5836-45EE-ACAA-026F06E612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7">
              <a:extLst>
                <a:ext uri="{FF2B5EF4-FFF2-40B4-BE49-F238E27FC236}">
                  <a16:creationId xmlns:a16="http://schemas.microsoft.com/office/drawing/2014/main" xmlns="" id="{32EDE749-EE15-49ED-A703-EB5B8296FC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38">
              <a:extLst>
                <a:ext uri="{FF2B5EF4-FFF2-40B4-BE49-F238E27FC236}">
                  <a16:creationId xmlns:a16="http://schemas.microsoft.com/office/drawing/2014/main" xmlns="" id="{ECAFA4A1-3EFA-41E8-8124-5BD1A7FD33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39">
              <a:extLst>
                <a:ext uri="{FF2B5EF4-FFF2-40B4-BE49-F238E27FC236}">
                  <a16:creationId xmlns:a16="http://schemas.microsoft.com/office/drawing/2014/main" xmlns="" id="{5FC977BF-3314-4C13-949F-F7005E49AF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40">
              <a:extLst>
                <a:ext uri="{FF2B5EF4-FFF2-40B4-BE49-F238E27FC236}">
                  <a16:creationId xmlns:a16="http://schemas.microsoft.com/office/drawing/2014/main" xmlns="" id="{FFE293AA-EA29-496D-B73C-DD63AA5CEDC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1">
              <a:extLst>
                <a:ext uri="{FF2B5EF4-FFF2-40B4-BE49-F238E27FC236}">
                  <a16:creationId xmlns:a16="http://schemas.microsoft.com/office/drawing/2014/main" xmlns="" id="{555B5CF2-EB1C-4BAF-831C-F7563748F4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2">
              <a:extLst>
                <a:ext uri="{FF2B5EF4-FFF2-40B4-BE49-F238E27FC236}">
                  <a16:creationId xmlns:a16="http://schemas.microsoft.com/office/drawing/2014/main" xmlns="" id="{6C35CEC0-2B0B-4B96-A85B-170DFCE7396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3">
              <a:extLst>
                <a:ext uri="{FF2B5EF4-FFF2-40B4-BE49-F238E27FC236}">
                  <a16:creationId xmlns:a16="http://schemas.microsoft.com/office/drawing/2014/main" xmlns="" id="{4479BA0E-1F0F-44CC-B967-41E59E556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44">
              <a:extLst>
                <a:ext uri="{FF2B5EF4-FFF2-40B4-BE49-F238E27FC236}">
                  <a16:creationId xmlns:a16="http://schemas.microsoft.com/office/drawing/2014/main" xmlns="" id="{0EA2BA01-0538-42E6-94BA-FC5ADB2DE13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Rectangle 45">
              <a:extLst>
                <a:ext uri="{FF2B5EF4-FFF2-40B4-BE49-F238E27FC236}">
                  <a16:creationId xmlns:a16="http://schemas.microsoft.com/office/drawing/2014/main" xmlns="" id="{03F7E47C-F027-4901-A6C8-390843EE323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5" name="Freeform 46">
              <a:extLst>
                <a:ext uri="{FF2B5EF4-FFF2-40B4-BE49-F238E27FC236}">
                  <a16:creationId xmlns:a16="http://schemas.microsoft.com/office/drawing/2014/main" xmlns="" id="{28E1E440-AFF9-4333-83FE-EE96FF139F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47">
              <a:extLst>
                <a:ext uri="{FF2B5EF4-FFF2-40B4-BE49-F238E27FC236}">
                  <a16:creationId xmlns:a16="http://schemas.microsoft.com/office/drawing/2014/main" xmlns="" id="{303A70BD-0FF2-440D-BE34-940EEC170DF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48">
              <a:extLst>
                <a:ext uri="{FF2B5EF4-FFF2-40B4-BE49-F238E27FC236}">
                  <a16:creationId xmlns:a16="http://schemas.microsoft.com/office/drawing/2014/main" xmlns="" id="{E9E7E43D-CEBC-4F5A-9849-06150C6F56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49">
              <a:extLst>
                <a:ext uri="{FF2B5EF4-FFF2-40B4-BE49-F238E27FC236}">
                  <a16:creationId xmlns:a16="http://schemas.microsoft.com/office/drawing/2014/main" xmlns="" id="{DB41515B-EB52-4FB6-9ED6-AFDF7598F2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0">
              <a:extLst>
                <a:ext uri="{FF2B5EF4-FFF2-40B4-BE49-F238E27FC236}">
                  <a16:creationId xmlns:a16="http://schemas.microsoft.com/office/drawing/2014/main" xmlns="" id="{325F3C87-07A2-4F10-AFAB-254EC057F9C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1">
              <a:extLst>
                <a:ext uri="{FF2B5EF4-FFF2-40B4-BE49-F238E27FC236}">
                  <a16:creationId xmlns:a16="http://schemas.microsoft.com/office/drawing/2014/main" xmlns="" id="{8A65FB10-C150-41C0-AE33-92EA10D29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2">
              <a:extLst>
                <a:ext uri="{FF2B5EF4-FFF2-40B4-BE49-F238E27FC236}">
                  <a16:creationId xmlns:a16="http://schemas.microsoft.com/office/drawing/2014/main" xmlns="" id="{87206993-1AA8-4179-B1AE-7486E1FA08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53">
              <a:extLst>
                <a:ext uri="{FF2B5EF4-FFF2-40B4-BE49-F238E27FC236}">
                  <a16:creationId xmlns:a16="http://schemas.microsoft.com/office/drawing/2014/main" xmlns="" id="{85A838BB-56EF-47B9-B613-2EC774731E7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54">
              <a:extLst>
                <a:ext uri="{FF2B5EF4-FFF2-40B4-BE49-F238E27FC236}">
                  <a16:creationId xmlns:a16="http://schemas.microsoft.com/office/drawing/2014/main" xmlns="" id="{E7A25950-F58D-4098-9824-C8518F323EC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55">
              <a:extLst>
                <a:ext uri="{FF2B5EF4-FFF2-40B4-BE49-F238E27FC236}">
                  <a16:creationId xmlns:a16="http://schemas.microsoft.com/office/drawing/2014/main" xmlns="" id="{3CD280DC-A611-4DAC-BC0C-070097BBE8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56">
              <a:extLst>
                <a:ext uri="{FF2B5EF4-FFF2-40B4-BE49-F238E27FC236}">
                  <a16:creationId xmlns:a16="http://schemas.microsoft.com/office/drawing/2014/main" xmlns="" id="{88921E44-6C5B-4CD9-8347-604B039BAC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57">
              <a:extLst>
                <a:ext uri="{FF2B5EF4-FFF2-40B4-BE49-F238E27FC236}">
                  <a16:creationId xmlns:a16="http://schemas.microsoft.com/office/drawing/2014/main" xmlns="" id="{311649F5-0FA2-4ED1-9C27-5EFF64007A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58">
              <a:extLst>
                <a:ext uri="{FF2B5EF4-FFF2-40B4-BE49-F238E27FC236}">
                  <a16:creationId xmlns:a16="http://schemas.microsoft.com/office/drawing/2014/main" xmlns="" id="{F94683F6-FEDA-4D28-9E9F-557699D6A3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129" name="Picture 2">
            <a:extLst>
              <a:ext uri="{FF2B5EF4-FFF2-40B4-BE49-F238E27FC236}">
                <a16:creationId xmlns:a16="http://schemas.microsoft.com/office/drawing/2014/main" xmlns="" id="{EE045C80-5D28-4F64-9892-322DA1D237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8" name="Title 7">
            <a:extLst>
              <a:ext uri="{FF2B5EF4-FFF2-40B4-BE49-F238E27FC236}">
                <a16:creationId xmlns:a16="http://schemas.microsoft.com/office/drawing/2014/main" xmlns="" id="{AF39D5A6-387D-EBEB-D31A-CE7A5F569155}"/>
              </a:ext>
            </a:extLst>
          </p:cNvPr>
          <p:cNvSpPr>
            <a:spLocks noGrp="1"/>
          </p:cNvSpPr>
          <p:nvPr>
            <p:ph type="title"/>
          </p:nvPr>
        </p:nvSpPr>
        <p:spPr>
          <a:xfrm>
            <a:off x="1876425" y="1113282"/>
            <a:ext cx="5201086" cy="2396681"/>
          </a:xfrm>
        </p:spPr>
        <p:txBody>
          <a:bodyPr vert="horz" lIns="91440" tIns="45720" rIns="91440" bIns="45720" rtlCol="0" anchor="b">
            <a:normAutofit/>
          </a:bodyPr>
          <a:lstStyle/>
          <a:p>
            <a:r>
              <a:rPr lang="en-US" sz="4800" b="1" i="1">
                <a:solidFill>
                  <a:srgbClr val="FFFFFF"/>
                </a:solidFill>
              </a:rPr>
              <a:t>Use</a:t>
            </a:r>
            <a:r>
              <a:rPr lang="en-US" sz="4800" i="1">
                <a:solidFill>
                  <a:srgbClr val="FFFFFF"/>
                </a:solidFill>
              </a:rPr>
              <a:t> </a:t>
            </a:r>
            <a:r>
              <a:rPr lang="en-US" sz="4800" b="1" i="1">
                <a:solidFill>
                  <a:srgbClr val="FFFFFF"/>
                </a:solidFill>
              </a:rPr>
              <a:t>case</a:t>
            </a:r>
            <a:r>
              <a:rPr lang="en-US" sz="4800" i="1">
                <a:solidFill>
                  <a:srgbClr val="FFFFFF"/>
                </a:solidFill>
              </a:rPr>
              <a:t> </a:t>
            </a:r>
            <a:r>
              <a:rPr lang="en-US" sz="4800" b="1" i="1">
                <a:solidFill>
                  <a:srgbClr val="FFFFFF"/>
                </a:solidFill>
              </a:rPr>
              <a:t>diagram</a:t>
            </a:r>
          </a:p>
        </p:txBody>
      </p:sp>
      <p:sp useBgFill="1">
        <p:nvSpPr>
          <p:cNvPr id="131" name="Round Diagonal Corner Rectangle 6">
            <a:extLst>
              <a:ext uri="{FF2B5EF4-FFF2-40B4-BE49-F238E27FC236}">
                <a16:creationId xmlns:a16="http://schemas.microsoft.com/office/drawing/2014/main" xmlns="" id="{0F4BA0F2-1035-4F3D-B3FE-C551450E42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60945"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person's connection&#10;&#10;Description automatically generated">
            <a:extLst>
              <a:ext uri="{FF2B5EF4-FFF2-40B4-BE49-F238E27FC236}">
                <a16:creationId xmlns:a16="http://schemas.microsoft.com/office/drawing/2014/main" xmlns="" id="{40C92CD6-A5D8-152C-39E4-B51728536015}"/>
              </a:ext>
            </a:extLst>
          </p:cNvPr>
          <p:cNvPicPr>
            <a:picLocks noChangeAspect="1"/>
          </p:cNvPicPr>
          <p:nvPr/>
        </p:nvPicPr>
        <p:blipFill>
          <a:blip r:embed="rId3"/>
          <a:stretch>
            <a:fillRect/>
          </a:stretch>
        </p:blipFill>
        <p:spPr>
          <a:xfrm>
            <a:off x="7882340" y="1592595"/>
            <a:ext cx="3178638" cy="3665319"/>
          </a:xfrm>
          <a:prstGeom prst="rect">
            <a:avLst/>
          </a:prstGeom>
        </p:spPr>
      </p:pic>
      <p:sp>
        <p:nvSpPr>
          <p:cNvPr id="2" name="Footer Placeholder 1">
            <a:extLst>
              <a:ext uri="{FF2B5EF4-FFF2-40B4-BE49-F238E27FC236}">
                <a16:creationId xmlns:a16="http://schemas.microsoft.com/office/drawing/2014/main" xmlns="" id="{3E7DC5E9-709B-F26A-C739-B798C7D67C4B}"/>
              </a:ext>
            </a:extLst>
          </p:cNvPr>
          <p:cNvSpPr>
            <a:spLocks noGrp="1"/>
          </p:cNvSpPr>
          <p:nvPr>
            <p:ph type="ftr" sz="quarter" idx="10"/>
          </p:nvPr>
        </p:nvSpPr>
        <p:spPr>
          <a:xfrm>
            <a:off x="2428874" y="6309360"/>
            <a:ext cx="4572435" cy="365125"/>
          </a:xfrm>
        </p:spPr>
        <p:txBody>
          <a:bodyPr vert="horz" lIns="91440" tIns="45720" rIns="91440" bIns="45720" rtlCol="0" anchor="ctr">
            <a:normAutofit/>
          </a:bodyPr>
          <a:lstStyle/>
          <a:p>
            <a:pPr defTabSz="914400">
              <a:spcAft>
                <a:spcPts val="600"/>
              </a:spcAft>
            </a:pPr>
            <a:r>
              <a:rPr lang="en-US" dirty="0">
                <a:highlight>
                  <a:srgbClr val="F6F7FF"/>
                </a:highlight>
              </a:rPr>
              <a:t>NETWORK INTRUSION DETECTION SYSTEM</a:t>
            </a:r>
          </a:p>
          <a:p>
            <a:pPr defTabSz="914400">
              <a:spcAft>
                <a:spcPts val="600"/>
              </a:spcAft>
            </a:pPr>
            <a:endParaRPr lang="en-US" kern="1200" cap="all" baseline="0" dirty="0">
              <a:solidFill>
                <a:srgbClr val="FFFFFF"/>
              </a:solidFill>
              <a:latin typeface="+mn-lt"/>
              <a:ea typeface="+mn-ea"/>
              <a:cs typeface="+mn-cs"/>
            </a:endParaRPr>
          </a:p>
        </p:txBody>
      </p:sp>
      <p:sp>
        <p:nvSpPr>
          <p:cNvPr id="3" name="Slide Number Placeholder 2">
            <a:extLst>
              <a:ext uri="{FF2B5EF4-FFF2-40B4-BE49-F238E27FC236}">
                <a16:creationId xmlns:a16="http://schemas.microsoft.com/office/drawing/2014/main" xmlns="" id="{39906CCA-AEDE-F709-34D0-57F921A0FFDD}"/>
              </a:ext>
            </a:extLst>
          </p:cNvPr>
          <p:cNvSpPr>
            <a:spLocks noGrp="1"/>
          </p:cNvSpPr>
          <p:nvPr>
            <p:ph type="sldNum" sz="quarter" idx="11"/>
          </p:nvPr>
        </p:nvSpPr>
        <p:spPr>
          <a:xfrm>
            <a:off x="9896911" y="6309360"/>
            <a:ext cx="771089" cy="365125"/>
          </a:xfrm>
        </p:spPr>
        <p:txBody>
          <a:bodyPr vert="horz" lIns="91440" tIns="45720" rIns="91440" bIns="45720" rtlCol="0" anchor="ctr">
            <a:normAutofit/>
          </a:bodyPr>
          <a:lstStyle/>
          <a:p>
            <a:pPr defTabSz="914400">
              <a:spcAft>
                <a:spcPts val="600"/>
              </a:spcAft>
            </a:pPr>
            <a:fld id="{B5CEABB6-07DC-46E8-9B57-56EC44A396E5}" type="slidenum">
              <a:rPr lang="en-US">
                <a:solidFill>
                  <a:srgbClr val="FFFFFF"/>
                </a:solidFill>
              </a:rPr>
              <a:pPr defTabSz="914400">
                <a:spcAft>
                  <a:spcPts val="600"/>
                </a:spcAft>
              </a:pPr>
              <a:t>9</a:t>
            </a:fld>
            <a:endParaRPr lang="en-US">
              <a:solidFill>
                <a:srgbClr val="FFFFFF"/>
              </a:solidFill>
            </a:endParaRPr>
          </a:p>
        </p:txBody>
      </p:sp>
    </p:spTree>
    <p:extLst>
      <p:ext uri="{BB962C8B-B14F-4D97-AF65-F5344CB8AC3E}">
        <p14:creationId xmlns:p14="http://schemas.microsoft.com/office/powerpoint/2010/main" xmlns="" val="470535464"/>
      </p:ext>
    </p:extLst>
  </p:cSld>
  <p:clrMapOvr>
    <a:overrideClrMapping bg1="lt1" tx1="dk1" bg2="lt2" tx2="dk2" accent1="accent1" accent2="accent2" accent3="accent3" accent4="accent4" accent5="accent5" accent6="accent6" hlink="hlink" folHlink="folHlink"/>
  </p:clrMapOvr>
  <p:transition spd="slow">
    <p:plus/>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F82C73-717E-4786-990F-CE92B3773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76D14C-99F8-4E4C-8D35-F6CF93FC217D}">
  <ds:schemaRef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16c05727-aa75-4e4a-9b5f-8a80a1165891"/>
    <ds:schemaRef ds:uri="http://schemas.openxmlformats.org/package/2006/metadata/core-properties"/>
    <ds:schemaRef ds:uri="230e9df3-be65-4c73-a93b-d1236ebd677e"/>
    <ds:schemaRef ds:uri="http://purl.org/dc/dcmitype/"/>
    <ds:schemaRef ds:uri="71af3243-3dd4-4a8d-8c0d-dd76da1f02a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8A4C4D40-3DCC-453F-9F26-3C8AD64DDA5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792</Words>
  <Application>Microsoft Office PowerPoint</Application>
  <PresentationFormat>Custom</PresentationFormat>
  <Paragraphs>77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Sri Siddhartha Institute of Technology Tumakuru-572105 (A Constituent College of Sri Siddhartha Academy of Higher Education)</vt:lpstr>
      <vt:lpstr>Network intrusion detection system </vt:lpstr>
      <vt:lpstr>CONTENTS</vt:lpstr>
      <vt:lpstr>Introduction</vt:lpstr>
      <vt:lpstr>Objectives</vt:lpstr>
      <vt:lpstr>Problem statement</vt:lpstr>
      <vt:lpstr>Literature survey</vt:lpstr>
      <vt:lpstr>ER Diagram</vt:lpstr>
      <vt:lpstr>Use case diagram</vt:lpstr>
      <vt:lpstr>Methodology   1.Requirement Analysis: Define objectives and identify threats. 2.Data Collection: Gather network data 3.Preprocessing: Clean and prepare data. 4.Model Selection: Choose detection methods. 5.Training: Train models using labeled data. 6.Evaluation: Assess model performance 7.Deployment: Integrate models for real-time monitoring. 8.Testing: Verify detection accuracy. 9.Tuning and Optimization: Fine-tune parameters for better performance. 10.Deployment and Maintenance: Deploy, monitor, and update regularly.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2022-06-24T18:38:37Z</dcterms:created>
  <dcterms:modified xsi:type="dcterms:W3CDTF">2024-05-12T19:18:19Z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