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02" r:id="rId4"/>
  </p:sldMasterIdLst>
  <p:notesMasterIdLst>
    <p:notesMasterId r:id="rId17"/>
  </p:notesMasterIdLst>
  <p:handoutMasterIdLst>
    <p:handoutMasterId r:id="rId18"/>
  </p:handoutMasterIdLst>
  <p:sldIdLst>
    <p:sldId id="314" r:id="rId5"/>
    <p:sldId id="334" r:id="rId6"/>
    <p:sldId id="329" r:id="rId7"/>
    <p:sldId id="318" r:id="rId8"/>
    <p:sldId id="321" r:id="rId9"/>
    <p:sldId id="332" r:id="rId10"/>
    <p:sldId id="325" r:id="rId11"/>
    <p:sldId id="328" r:id="rId12"/>
    <p:sldId id="330" r:id="rId13"/>
    <p:sldId id="335" r:id="rId14"/>
    <p:sldId id="333" r:id="rId15"/>
    <p:sldId id="33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416" userDrawn="1">
          <p15:clr>
            <a:srgbClr val="A4A3A4"/>
          </p15:clr>
        </p15:guide>
        <p15:guide id="2" orient="horz" pos="1008" userDrawn="1">
          <p15:clr>
            <a:srgbClr val="A4A3A4"/>
          </p15:clr>
        </p15:guide>
        <p15:guide id="3" pos="3840">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4DDFE"/>
    <a:srgbClr val="D5DEFF"/>
    <a:srgbClr val="F6F7FF"/>
    <a:srgbClr val="DBDCE5"/>
    <a:srgbClr val="F0F1FB"/>
    <a:srgbClr val="DFE1F6"/>
    <a:srgbClr val="EEEFF5"/>
    <a:srgbClr val="DFE1EF"/>
    <a:srgbClr val="A9B1FF"/>
    <a:srgbClr val="FFB5B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6E0431-F450-4E09-80C3-EBB693888E18}" v="22" dt="2023-12-30T17:51:34.625"/>
    <p1510:client id="{E46F4795-DF3C-4B7A-9747-3B28BCA57653}" v="430" dt="2023-12-30T17:47:53.3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290" autoAdjust="0"/>
    <p:restoredTop sz="93020" autoAdjust="0"/>
  </p:normalViewPr>
  <p:slideViewPr>
    <p:cSldViewPr snapToGrid="0">
      <p:cViewPr varScale="1">
        <p:scale>
          <a:sx n="63" d="100"/>
          <a:sy n="63" d="100"/>
        </p:scale>
        <p:origin x="-956" y="-60"/>
      </p:cViewPr>
      <p:guideLst>
        <p:guide orient="horz" pos="1416"/>
        <p:guide orient="horz" pos="1008"/>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6" d="100"/>
          <a:sy n="96" d="100"/>
        </p:scale>
        <p:origin x="2480" y="17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C32BE22-BCF5-218A-BCDB-9D6463B9A4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36C6B9B-3CD0-9D38-9EB7-8FC9403B85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A62055-8DBD-6042-92AC-66DE479F90DE}" type="datetimeFigureOut">
              <a:rPr lang="en-US" smtClean="0"/>
              <a:pPr/>
              <a:t>4/14/2024</a:t>
            </a:fld>
            <a:endParaRPr lang="en-US" dirty="0"/>
          </a:p>
        </p:txBody>
      </p:sp>
      <p:sp>
        <p:nvSpPr>
          <p:cNvPr id="4" name="Footer Placeholder 3">
            <a:extLst>
              <a:ext uri="{FF2B5EF4-FFF2-40B4-BE49-F238E27FC236}">
                <a16:creationId xmlns:a16="http://schemas.microsoft.com/office/drawing/2014/main" xmlns="" id="{7745B14E-D4D7-1E40-CD23-AE797C2368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5B73A30-F0E7-1854-D7A5-7F568CB337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E43A2A-6559-1747-976A-DC26AF7BBECA}" type="slidenum">
              <a:rPr lang="en-US" smtClean="0"/>
              <a:pPr/>
              <a:t>‹#›</a:t>
            </a:fld>
            <a:endParaRPr lang="en-US" dirty="0"/>
          </a:p>
        </p:txBody>
      </p:sp>
    </p:spTree>
    <p:extLst>
      <p:ext uri="{BB962C8B-B14F-4D97-AF65-F5344CB8AC3E}">
        <p14:creationId xmlns:p14="http://schemas.microsoft.com/office/powerpoint/2010/main" xmlns="" val="3713512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EE50A-AB77-49BE-9076-23C4C8D08BB2}" type="datetimeFigureOut">
              <a:rPr lang="en-US" smtClean="0"/>
              <a:pPr/>
              <a:t>4/14/2024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9883-B744-4FDD-8623-D69A66650022}" type="slidenum">
              <a:rPr lang="en-US" smtClean="0"/>
              <a:pPr/>
              <a:t>‹#›</a:t>
            </a:fld>
            <a:endParaRPr lang="en-US" dirty="0"/>
          </a:p>
        </p:txBody>
      </p:sp>
    </p:spTree>
    <p:extLst>
      <p:ext uri="{BB962C8B-B14F-4D97-AF65-F5344CB8AC3E}">
        <p14:creationId xmlns:p14="http://schemas.microsoft.com/office/powerpoint/2010/main" xmlns="" val="1427647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E09883-B744-4FDD-8623-D69A66650022}" type="slidenum">
              <a:rPr lang="en-US" smtClean="0"/>
              <a:pPr/>
              <a:t>2</a:t>
            </a:fld>
            <a:endParaRPr lang="en-US" dirty="0"/>
          </a:p>
        </p:txBody>
      </p:sp>
    </p:spTree>
    <p:extLst>
      <p:ext uri="{BB962C8B-B14F-4D97-AF65-F5344CB8AC3E}">
        <p14:creationId xmlns:p14="http://schemas.microsoft.com/office/powerpoint/2010/main" xmlns="" val="2704246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E09883-B744-4FDD-8623-D69A66650022}" type="slidenum">
              <a:rPr lang="en-US" smtClean="0"/>
              <a:pPr/>
              <a:t>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AAD347D-5ACD-4C99-B74B-A9C85AD731AF}" type="datetimeFigureOut">
              <a:rPr lang="en-US" smtClean="0"/>
              <a:pPr/>
              <a:t>4/14/2024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02111984F565}" type="slidenum">
              <a:rPr lang="en-US" smtClean="0"/>
              <a:pPr/>
              <a:t>‹#›</a:t>
            </a:fld>
            <a:endParaRPr lang="en-US" dirty="0"/>
          </a:p>
        </p:txBody>
      </p:sp>
      <p:sp>
        <p:nvSpPr>
          <p:cNvPr id="7" name="Freeform 5">
            <a:extLst>
              <a:ext uri="{FF2B5EF4-FFF2-40B4-BE49-F238E27FC236}">
                <a16:creationId xmlns:a16="http://schemas.microsoft.com/office/drawing/2014/main" xmlns="" id="{E90FAF7B-07CA-412B-0FF4-19A7DA198454}"/>
              </a:ext>
            </a:extLst>
          </p:cNvPr>
          <p:cNvSpPr/>
          <p:nvPr userDrawn="1"/>
        </p:nvSpPr>
        <p:spPr>
          <a:xfrm>
            <a:off x="9729533" y="5801722"/>
            <a:ext cx="2115210" cy="1056278"/>
          </a:xfrm>
          <a:custGeom>
            <a:avLst/>
            <a:gdLst>
              <a:gd name="connsiteX0" fmla="*/ 1057605 w 2115210"/>
              <a:gd name="connsiteY0" fmla="*/ 0 h 1056278"/>
              <a:gd name="connsiteX1" fmla="*/ 2109820 w 2115210"/>
              <a:gd name="connsiteY1" fmla="*/ 949535 h 1056278"/>
              <a:gd name="connsiteX2" fmla="*/ 2115210 w 2115210"/>
              <a:gd name="connsiteY2" fmla="*/ 1056278 h 1056278"/>
              <a:gd name="connsiteX3" fmla="*/ 0 w 2115210"/>
              <a:gd name="connsiteY3" fmla="*/ 1056278 h 1056278"/>
              <a:gd name="connsiteX4" fmla="*/ 5390 w 2115210"/>
              <a:gd name="connsiteY4" fmla="*/ 949535 h 1056278"/>
              <a:gd name="connsiteX5" fmla="*/ 1057605 w 2115210"/>
              <a:gd name="connsiteY5" fmla="*/ 0 h 10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5210" h="1056278">
                <a:moveTo>
                  <a:pt x="1057605" y="0"/>
                </a:moveTo>
                <a:cubicBezTo>
                  <a:pt x="1605234" y="0"/>
                  <a:pt x="2055657" y="416196"/>
                  <a:pt x="2109820" y="949535"/>
                </a:cubicBezTo>
                <a:lnTo>
                  <a:pt x="2115210" y="1056278"/>
                </a:lnTo>
                <a:lnTo>
                  <a:pt x="0" y="1056278"/>
                </a:lnTo>
                <a:lnTo>
                  <a:pt x="5390" y="949535"/>
                </a:lnTo>
                <a:cubicBezTo>
                  <a:pt x="59553" y="416196"/>
                  <a:pt x="509976" y="0"/>
                  <a:pt x="10576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8" name="Object 1" descr="preencoded.png">
            <a:extLst>
              <a:ext uri="{FF2B5EF4-FFF2-40B4-BE49-F238E27FC236}">
                <a16:creationId xmlns:a16="http://schemas.microsoft.com/office/drawing/2014/main" xmlns="" id="{08FF61BA-7271-C9F8-B31D-B362FEB9871C}"/>
              </a:ext>
            </a:extLst>
          </p:cNvPr>
          <p:cNvPicPr>
            <a:picLocks noChangeAspect="1"/>
          </p:cNvPicPr>
          <p:nvPr userDrawn="1"/>
        </p:nvPicPr>
        <p:blipFill>
          <a:blip r:embed="rId3">
            <a:extLst>
              <a:ext uri="{96DAC541-7B7A-43D3-8B79-37D633B846F1}">
                <asvg:svgBlip xmlns:asvg="http://schemas.microsoft.com/office/drawing/2016/SVG/main" xmlns="" r:embed="rId4"/>
              </a:ext>
            </a:extLst>
          </a:blip>
          <a:srcRect/>
          <a:stretch/>
        </p:blipFill>
        <p:spPr>
          <a:xfrm>
            <a:off x="9999852" y="0"/>
            <a:ext cx="1574573" cy="3954463"/>
          </a:xfrm>
          <a:prstGeom prst="rect">
            <a:avLst/>
          </a:prstGeom>
        </p:spPr>
      </p:pic>
    </p:spTree>
    <p:extLst>
      <p:ext uri="{BB962C8B-B14F-4D97-AF65-F5344CB8AC3E}">
        <p14:creationId xmlns:p14="http://schemas.microsoft.com/office/powerpoint/2010/main" xmlns="" val="153071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pPr/>
              <a:t>4/14/2024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79500443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pPr/>
              <a:t>4/14/2024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86378576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pPr/>
              <a:t>4/14/2024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1239666684"/>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pPr/>
              <a:t>4/14/2024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72461541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pPr/>
              <a:t>4/14/2024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698169921"/>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pPr/>
              <a:t>4/14/2024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12862369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4/14/2024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880294060"/>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4/14/2024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886145586"/>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with chart or graphic">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ED978EB2-1AE7-BB87-954B-F3DBF5080553}"/>
              </a:ext>
            </a:extLst>
          </p:cNvPr>
          <p:cNvSpPr>
            <a:spLocks noGrp="1"/>
          </p:cNvSpPr>
          <p:nvPr>
            <p:ph type="title"/>
          </p:nvPr>
        </p:nvSpPr>
        <p:spPr>
          <a:xfrm>
            <a:off x="811185" y="621973"/>
            <a:ext cx="4433915" cy="1695777"/>
          </a:xfrm>
        </p:spPr>
        <p:txBody>
          <a:bodyPr lIns="0" tIns="0" rIns="0" bIns="0">
            <a:noAutofit/>
          </a:bodyPr>
          <a:lstStyle/>
          <a:p>
            <a:r>
              <a:rPr lang="en-US" dirty="0"/>
              <a:t>Click to edit Master title style</a:t>
            </a:r>
          </a:p>
        </p:txBody>
      </p:sp>
      <p:sp>
        <p:nvSpPr>
          <p:cNvPr id="15" name="Text Placeholder 15">
            <a:extLst>
              <a:ext uri="{FF2B5EF4-FFF2-40B4-BE49-F238E27FC236}">
                <a16:creationId xmlns:a16="http://schemas.microsoft.com/office/drawing/2014/main" xmlns="" id="{56819AD3-FA3D-23B3-8AB9-1E5B078B54D8}"/>
              </a:ext>
            </a:extLst>
          </p:cNvPr>
          <p:cNvSpPr>
            <a:spLocks noGrp="1"/>
          </p:cNvSpPr>
          <p:nvPr>
            <p:ph type="body" sz="quarter" idx="13" hasCustomPrompt="1"/>
          </p:nvPr>
        </p:nvSpPr>
        <p:spPr>
          <a:xfrm>
            <a:off x="1295402" y="2743200"/>
            <a:ext cx="3657598" cy="3187700"/>
          </a:xfrm>
        </p:spPr>
        <p:txBody>
          <a:bodyPr lIns="0" tIns="0" rIns="0" bIns="0">
            <a:noAutofit/>
          </a:bodyPr>
          <a:lstStyle>
            <a:lvl1pPr marL="285750" indent="-283464">
              <a:buFont typeface="Arial" panose="020B0604020202020204" pitchFamily="34" charset="0"/>
              <a:buChar char="•"/>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3" name="Content Placeholder 3">
            <a:extLst>
              <a:ext uri="{FF2B5EF4-FFF2-40B4-BE49-F238E27FC236}">
                <a16:creationId xmlns:a16="http://schemas.microsoft.com/office/drawing/2014/main" xmlns="" id="{DEDCEA88-E3F7-FC47-F274-E58409CC4E7F}"/>
              </a:ext>
            </a:extLst>
          </p:cNvPr>
          <p:cNvSpPr>
            <a:spLocks noGrp="1"/>
          </p:cNvSpPr>
          <p:nvPr>
            <p:ph sz="half" idx="2" hasCustomPrompt="1"/>
          </p:nvPr>
        </p:nvSpPr>
        <p:spPr>
          <a:xfrm>
            <a:off x="5467407" y="1054099"/>
            <a:ext cx="5657793" cy="4889501"/>
          </a:xfrm>
        </p:spPr>
        <p:txBody>
          <a:bodyPr>
            <a:noAutofit/>
          </a:bodyPr>
          <a:lstStyle>
            <a:lvl1pPr marL="0" indent="0">
              <a:buNone/>
              <a:defRPr sz="1600">
                <a:latin typeface="+mn-lt"/>
              </a:defRPr>
            </a:lvl1pPr>
          </a:lstStyle>
          <a:p>
            <a:pPr lvl="0"/>
            <a:r>
              <a:rPr lang="en-US" dirty="0"/>
              <a:t>SmartArt</a:t>
            </a:r>
          </a:p>
        </p:txBody>
      </p:sp>
      <p:sp>
        <p:nvSpPr>
          <p:cNvPr id="7" name="Footer Placeholder 6">
            <a:extLst>
              <a:ext uri="{FF2B5EF4-FFF2-40B4-BE49-F238E27FC236}">
                <a16:creationId xmlns:a16="http://schemas.microsoft.com/office/drawing/2014/main" xmlns=""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xmlns=""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648932642"/>
      </p:ext>
    </p:extLst>
  </p:cSld>
  <p:clrMapOvr>
    <a:masterClrMapping/>
  </p:clrMapOvr>
  <p:extLst>
    <p:ext uri="{DCECCB84-F9BA-43D5-87BE-67443E8EF086}">
      <p15:sldGuideLst xmlns:p15="http://schemas.microsoft.com/office/powerpoint/2012/main" xmlns="">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guide id="6" pos="7344">
          <p15:clr>
            <a:srgbClr val="FBAE40"/>
          </p15:clr>
        </p15:guide>
        <p15:guide id="7" orient="horz" pos="1416">
          <p15:clr>
            <a:srgbClr val="FBAE40"/>
          </p15:clr>
        </p15:guide>
        <p15:guide id="9" orient="horz" pos="384">
          <p15:clr>
            <a:srgbClr val="FBAE40"/>
          </p15:clr>
        </p15:guide>
        <p15:guide id="10" orient="horz" pos="37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heck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AE12D1-08AF-45E9-A34A-BDE9E860BAA2}"/>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6" name="Picture Placeholder 5">
            <a:extLst>
              <a:ext uri="{FF2B5EF4-FFF2-40B4-BE49-F238E27FC236}">
                <a16:creationId xmlns:a16="http://schemas.microsoft.com/office/drawing/2014/main" xmlns="" id="{AB13D922-479E-0DC1-5C55-F4D7A5504489}"/>
              </a:ext>
            </a:extLst>
          </p:cNvPr>
          <p:cNvSpPr>
            <a:spLocks noGrp="1"/>
          </p:cNvSpPr>
          <p:nvPr>
            <p:ph type="pic" sz="quarter" idx="23" hasCustomPrompt="1"/>
          </p:nvPr>
        </p:nvSpPr>
        <p:spPr>
          <a:xfrm>
            <a:off x="1388164" y="2476500"/>
            <a:ext cx="502920" cy="502920"/>
          </a:xfrm>
        </p:spPr>
        <p:txBody>
          <a:bodyPr lIns="0" tIns="0" rIns="0" bIns="0" anchor="ctr">
            <a:noAutofit/>
          </a:bodyPr>
          <a:lstStyle>
            <a:lvl1pPr marL="0" indent="0" algn="ctr">
              <a:buNone/>
              <a:defRPr sz="1200"/>
            </a:lvl1pPr>
          </a:lstStyle>
          <a:p>
            <a:r>
              <a:rPr lang="en-US" dirty="0"/>
              <a:t>Icon</a:t>
            </a:r>
          </a:p>
        </p:txBody>
      </p:sp>
      <p:sp>
        <p:nvSpPr>
          <p:cNvPr id="14" name="Text Placeholder 15">
            <a:extLst>
              <a:ext uri="{FF2B5EF4-FFF2-40B4-BE49-F238E27FC236}">
                <a16:creationId xmlns:a16="http://schemas.microsoft.com/office/drawing/2014/main" xmlns="" id="{E0CDAE70-42DC-AB0D-6734-B9944B7993D9}"/>
              </a:ext>
            </a:extLst>
          </p:cNvPr>
          <p:cNvSpPr>
            <a:spLocks noGrp="1"/>
          </p:cNvSpPr>
          <p:nvPr>
            <p:ph type="body" sz="quarter" idx="13" hasCustomPrompt="1"/>
          </p:nvPr>
        </p:nvSpPr>
        <p:spPr>
          <a:xfrm>
            <a:off x="2255962" y="2476500"/>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3" name="Picture Placeholder 5">
            <a:extLst>
              <a:ext uri="{FF2B5EF4-FFF2-40B4-BE49-F238E27FC236}">
                <a16:creationId xmlns:a16="http://schemas.microsoft.com/office/drawing/2014/main" xmlns="" id="{9443615E-62BC-2D46-B8BA-FD3A72B7BAB4}"/>
              </a:ext>
            </a:extLst>
          </p:cNvPr>
          <p:cNvSpPr>
            <a:spLocks noGrp="1"/>
          </p:cNvSpPr>
          <p:nvPr>
            <p:ph type="pic" sz="quarter" idx="27" hasCustomPrompt="1"/>
          </p:nvPr>
        </p:nvSpPr>
        <p:spPr>
          <a:xfrm>
            <a:off x="1388164" y="3484562"/>
            <a:ext cx="502920" cy="502920"/>
          </a:xfrm>
        </p:spPr>
        <p:txBody>
          <a:bodyPr lIns="0" tIns="0" rIns="0" bIns="0" anchor="ctr">
            <a:noAutofit/>
          </a:bodyPr>
          <a:lstStyle>
            <a:lvl1pPr marL="0" indent="0" algn="ctr">
              <a:buNone/>
              <a:defRPr sz="1200"/>
            </a:lvl1pPr>
          </a:lstStyle>
          <a:p>
            <a:r>
              <a:rPr lang="en-US" dirty="0"/>
              <a:t>Icon</a:t>
            </a:r>
          </a:p>
        </p:txBody>
      </p:sp>
      <p:sp>
        <p:nvSpPr>
          <p:cNvPr id="17" name="Text Placeholder 15">
            <a:extLst>
              <a:ext uri="{FF2B5EF4-FFF2-40B4-BE49-F238E27FC236}">
                <a16:creationId xmlns:a16="http://schemas.microsoft.com/office/drawing/2014/main" xmlns="" id="{CBD4E95C-EAA1-DCCF-D975-37EE3FBD915A}"/>
              </a:ext>
            </a:extLst>
          </p:cNvPr>
          <p:cNvSpPr>
            <a:spLocks noGrp="1"/>
          </p:cNvSpPr>
          <p:nvPr>
            <p:ph type="body" sz="quarter" idx="24" hasCustomPrompt="1"/>
          </p:nvPr>
        </p:nvSpPr>
        <p:spPr>
          <a:xfrm>
            <a:off x="2255962" y="3484562"/>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4" name="Picture Placeholder 5">
            <a:extLst>
              <a:ext uri="{FF2B5EF4-FFF2-40B4-BE49-F238E27FC236}">
                <a16:creationId xmlns:a16="http://schemas.microsoft.com/office/drawing/2014/main" xmlns="" id="{8EF5E933-304E-1D0F-2544-A608B4EE087F}"/>
              </a:ext>
            </a:extLst>
          </p:cNvPr>
          <p:cNvSpPr>
            <a:spLocks noGrp="1"/>
          </p:cNvSpPr>
          <p:nvPr>
            <p:ph type="pic" sz="quarter" idx="28" hasCustomPrompt="1"/>
          </p:nvPr>
        </p:nvSpPr>
        <p:spPr>
          <a:xfrm>
            <a:off x="1388164" y="4492625"/>
            <a:ext cx="502920" cy="502920"/>
          </a:xfrm>
        </p:spPr>
        <p:txBody>
          <a:bodyPr lIns="0" tIns="0" rIns="0" bIns="0" anchor="ctr">
            <a:noAutofit/>
          </a:bodyPr>
          <a:lstStyle>
            <a:lvl1pPr marL="0" indent="0" algn="ctr">
              <a:buNone/>
              <a:defRPr sz="1200"/>
            </a:lvl1pPr>
          </a:lstStyle>
          <a:p>
            <a:r>
              <a:rPr lang="en-US" dirty="0"/>
              <a:t>Icon</a:t>
            </a:r>
          </a:p>
        </p:txBody>
      </p:sp>
      <p:sp>
        <p:nvSpPr>
          <p:cNvPr id="19" name="Text Placeholder 15">
            <a:extLst>
              <a:ext uri="{FF2B5EF4-FFF2-40B4-BE49-F238E27FC236}">
                <a16:creationId xmlns:a16="http://schemas.microsoft.com/office/drawing/2014/main" xmlns="" id="{03014695-7138-84E3-3225-87977FD8E496}"/>
              </a:ext>
            </a:extLst>
          </p:cNvPr>
          <p:cNvSpPr>
            <a:spLocks noGrp="1"/>
          </p:cNvSpPr>
          <p:nvPr>
            <p:ph type="body" sz="quarter" idx="26" hasCustomPrompt="1"/>
          </p:nvPr>
        </p:nvSpPr>
        <p:spPr>
          <a:xfrm>
            <a:off x="2255962" y="4492625"/>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10" name="Graphic 9">
            <a:extLst>
              <a:ext uri="{FF2B5EF4-FFF2-40B4-BE49-F238E27FC236}">
                <a16:creationId xmlns:a16="http://schemas.microsoft.com/office/drawing/2014/main" xmlns="" id="{B3606A3B-5B75-C830-0580-02B3AF648B3A}"/>
              </a:ext>
            </a:extLst>
          </p:cNvPr>
          <p:cNvPicPr>
            <a:picLocks noChangeAspect="1"/>
          </p:cNvPicPr>
          <p:nvPr userDrawn="1"/>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2" name="Oval 11">
            <a:extLst>
              <a:ext uri="{FF2B5EF4-FFF2-40B4-BE49-F238E27FC236}">
                <a16:creationId xmlns:a16="http://schemas.microsoft.com/office/drawing/2014/main" xmlns="" id="{45B92DB2-64DD-608F-360F-52958A93EB5B}"/>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xmlns=""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xmlns=""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16743906"/>
      </p:ext>
    </p:extLst>
  </p:cSld>
  <p:clrMapOvr>
    <a:masterClrMapping/>
  </p:clrMapOvr>
  <p:extLst>
    <p:ext uri="{DCECCB84-F9BA-43D5-87BE-67443E8EF086}">
      <p15:sldGuideLst xmlns:p15="http://schemas.microsoft.com/office/powerpoint/2012/main" xmlns="">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4/14/2024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273053261"/>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hree column with icons">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EAF34004-C8D7-0BF6-E972-61781179D593}"/>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6" name="Picture Placeholder 5">
            <a:extLst>
              <a:ext uri="{FF2B5EF4-FFF2-40B4-BE49-F238E27FC236}">
                <a16:creationId xmlns:a16="http://schemas.microsoft.com/office/drawing/2014/main" xmlns=""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000"/>
            </a:lvl1pPr>
          </a:lstStyle>
          <a:p>
            <a:endParaRPr lang="en-US" dirty="0"/>
          </a:p>
        </p:txBody>
      </p:sp>
      <p:sp>
        <p:nvSpPr>
          <p:cNvPr id="28" name="Picture Placeholder 5">
            <a:extLst>
              <a:ext uri="{FF2B5EF4-FFF2-40B4-BE49-F238E27FC236}">
                <a16:creationId xmlns:a16="http://schemas.microsoft.com/office/drawing/2014/main" xmlns="" id="{D9C1F6F0-4FC6-1160-0C8F-975ECDECAF3D}"/>
              </a:ext>
            </a:extLst>
          </p:cNvPr>
          <p:cNvSpPr>
            <a:spLocks noGrp="1"/>
          </p:cNvSpPr>
          <p:nvPr>
            <p:ph type="pic" sz="quarter" idx="24"/>
          </p:nvPr>
        </p:nvSpPr>
        <p:spPr>
          <a:xfrm>
            <a:off x="4374967" y="2476500"/>
            <a:ext cx="685800" cy="685800"/>
          </a:xfrm>
        </p:spPr>
        <p:txBody>
          <a:bodyPr lIns="0" tIns="0" rIns="0" bIns="0" anchor="ctr">
            <a:noAutofit/>
          </a:bodyPr>
          <a:lstStyle>
            <a:lvl1pPr marL="0" indent="0" algn="ctr">
              <a:buNone/>
              <a:defRPr sz="1000"/>
            </a:lvl1pPr>
          </a:lstStyle>
          <a:p>
            <a:endParaRPr lang="en-US" dirty="0"/>
          </a:p>
        </p:txBody>
      </p:sp>
      <p:sp>
        <p:nvSpPr>
          <p:cNvPr id="35" name="Picture Placeholder 5">
            <a:extLst>
              <a:ext uri="{FF2B5EF4-FFF2-40B4-BE49-F238E27FC236}">
                <a16:creationId xmlns:a16="http://schemas.microsoft.com/office/drawing/2014/main" xmlns="" id="{6EF1040F-3507-9529-F7BA-DEF2138BAC89}"/>
              </a:ext>
            </a:extLst>
          </p:cNvPr>
          <p:cNvSpPr>
            <a:spLocks noGrp="1"/>
          </p:cNvSpPr>
          <p:nvPr>
            <p:ph type="pic" sz="quarter" idx="25"/>
          </p:nvPr>
        </p:nvSpPr>
        <p:spPr>
          <a:xfrm>
            <a:off x="7454534" y="2476500"/>
            <a:ext cx="685800" cy="685800"/>
          </a:xfrm>
        </p:spPr>
        <p:txBody>
          <a:bodyPr lIns="0" tIns="0" rIns="0" bIns="0" anchor="ctr">
            <a:noAutofit/>
          </a:bodyPr>
          <a:lstStyle>
            <a:lvl1pPr marL="0" indent="0" algn="ctr">
              <a:buNone/>
              <a:defRPr sz="1000"/>
            </a:lvl1pPr>
          </a:lstStyle>
          <a:p>
            <a:endParaRPr lang="en-US" dirty="0"/>
          </a:p>
        </p:txBody>
      </p:sp>
      <p:sp>
        <p:nvSpPr>
          <p:cNvPr id="22" name="Text Placeholder 18">
            <a:extLst>
              <a:ext uri="{FF2B5EF4-FFF2-40B4-BE49-F238E27FC236}">
                <a16:creationId xmlns:a16="http://schemas.microsoft.com/office/drawing/2014/main" xmlns="" id="{53894D46-0144-7838-A645-3C35B58430A2}"/>
              </a:ext>
            </a:extLst>
          </p:cNvPr>
          <p:cNvSpPr>
            <a:spLocks noGrp="1"/>
          </p:cNvSpPr>
          <p:nvPr>
            <p:ph type="body" sz="quarter" idx="16" hasCustomPrompt="1"/>
          </p:nvPr>
        </p:nvSpPr>
        <p:spPr>
          <a:xfrm>
            <a:off x="1295400"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34" name="Text Placeholder 18">
            <a:extLst>
              <a:ext uri="{FF2B5EF4-FFF2-40B4-BE49-F238E27FC236}">
                <a16:creationId xmlns:a16="http://schemas.microsoft.com/office/drawing/2014/main" xmlns="" id="{5949D5F3-7F2A-1CB3-9ED4-ECFC804C9F7A}"/>
              </a:ext>
            </a:extLst>
          </p:cNvPr>
          <p:cNvSpPr>
            <a:spLocks noGrp="1"/>
          </p:cNvSpPr>
          <p:nvPr>
            <p:ph type="body" sz="quarter" idx="22" hasCustomPrompt="1"/>
          </p:nvPr>
        </p:nvSpPr>
        <p:spPr>
          <a:xfrm>
            <a:off x="4374967"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31" name="Text Placeholder 18">
            <a:extLst>
              <a:ext uri="{FF2B5EF4-FFF2-40B4-BE49-F238E27FC236}">
                <a16:creationId xmlns:a16="http://schemas.microsoft.com/office/drawing/2014/main" xmlns="" id="{874E81CB-4A9F-BEB8-37D9-EF50A848ECFC}"/>
              </a:ext>
            </a:extLst>
          </p:cNvPr>
          <p:cNvSpPr>
            <a:spLocks noGrp="1"/>
          </p:cNvSpPr>
          <p:nvPr>
            <p:ph type="body" sz="quarter" idx="19" hasCustomPrompt="1"/>
          </p:nvPr>
        </p:nvSpPr>
        <p:spPr>
          <a:xfrm>
            <a:off x="7454534"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3" name="Graphic 2">
            <a:extLst>
              <a:ext uri="{FF2B5EF4-FFF2-40B4-BE49-F238E27FC236}">
                <a16:creationId xmlns:a16="http://schemas.microsoft.com/office/drawing/2014/main" xmlns="" id="{AF93679A-06AD-D46C-BEB8-62FEE039D44D}"/>
              </a:ext>
            </a:extLst>
          </p:cNvPr>
          <p:cNvPicPr>
            <a:picLocks noChangeAspect="1"/>
          </p:cNvPicPr>
          <p:nvPr userDrawn="1"/>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46320" r="60054"/>
          <a:stretch>
            <a:fillRect/>
          </a:stretch>
        </p:blipFill>
        <p:spPr>
          <a:xfrm>
            <a:off x="9452531" y="0"/>
            <a:ext cx="2739468" cy="3681345"/>
          </a:xfrm>
          <a:custGeom>
            <a:avLst/>
            <a:gdLst>
              <a:gd name="connsiteX0" fmla="*/ 0 w 2739468"/>
              <a:gd name="connsiteY0" fmla="*/ 0 h 3681345"/>
              <a:gd name="connsiteX1" fmla="*/ 2739468 w 2739468"/>
              <a:gd name="connsiteY1" fmla="*/ 0 h 3681345"/>
              <a:gd name="connsiteX2" fmla="*/ 2739468 w 2739468"/>
              <a:gd name="connsiteY2" fmla="*/ 3681345 h 3681345"/>
              <a:gd name="connsiteX3" fmla="*/ 0 w 2739468"/>
              <a:gd name="connsiteY3" fmla="*/ 3681345 h 3681345"/>
            </a:gdLst>
            <a:ahLst/>
            <a:cxnLst>
              <a:cxn ang="0">
                <a:pos x="connsiteX0" y="connsiteY0"/>
              </a:cxn>
              <a:cxn ang="0">
                <a:pos x="connsiteX1" y="connsiteY1"/>
              </a:cxn>
              <a:cxn ang="0">
                <a:pos x="connsiteX2" y="connsiteY2"/>
              </a:cxn>
              <a:cxn ang="0">
                <a:pos x="connsiteX3" y="connsiteY3"/>
              </a:cxn>
            </a:cxnLst>
            <a:rect l="l" t="t" r="r" b="b"/>
            <a:pathLst>
              <a:path w="2739468" h="3681345">
                <a:moveTo>
                  <a:pt x="0" y="0"/>
                </a:moveTo>
                <a:lnTo>
                  <a:pt x="2739468" y="0"/>
                </a:lnTo>
                <a:lnTo>
                  <a:pt x="2739468" y="3681345"/>
                </a:lnTo>
                <a:lnTo>
                  <a:pt x="0" y="3681345"/>
                </a:lnTo>
                <a:close/>
              </a:path>
            </a:pathLst>
          </a:custGeom>
        </p:spPr>
      </p:pic>
      <p:sp>
        <p:nvSpPr>
          <p:cNvPr id="4" name="Freeform 3">
            <a:extLst>
              <a:ext uri="{FF2B5EF4-FFF2-40B4-BE49-F238E27FC236}">
                <a16:creationId xmlns:a16="http://schemas.microsoft.com/office/drawing/2014/main" xmlns="" id="{504F2DB4-4E28-277B-9867-CFC84603650B}"/>
              </a:ext>
            </a:extLst>
          </p:cNvPr>
          <p:cNvSpPr/>
          <p:nvPr userDrawn="1"/>
        </p:nvSpPr>
        <p:spPr>
          <a:xfrm>
            <a:off x="0" y="4094798"/>
            <a:ext cx="1057676" cy="2115352"/>
          </a:xfrm>
          <a:custGeom>
            <a:avLst/>
            <a:gdLst>
              <a:gd name="connsiteX0" fmla="*/ 0 w 1057676"/>
              <a:gd name="connsiteY0" fmla="*/ 0 h 2115352"/>
              <a:gd name="connsiteX1" fmla="*/ 1057676 w 1057676"/>
              <a:gd name="connsiteY1" fmla="*/ 1057676 h 2115352"/>
              <a:gd name="connsiteX2" fmla="*/ 0 w 1057676"/>
              <a:gd name="connsiteY2" fmla="*/ 2115352 h 2115352"/>
            </a:gdLst>
            <a:ahLst/>
            <a:cxnLst>
              <a:cxn ang="0">
                <a:pos x="connsiteX0" y="connsiteY0"/>
              </a:cxn>
              <a:cxn ang="0">
                <a:pos x="connsiteX1" y="connsiteY1"/>
              </a:cxn>
              <a:cxn ang="0">
                <a:pos x="connsiteX2" y="connsiteY2"/>
              </a:cxn>
            </a:cxnLst>
            <a:rect l="l" t="t" r="r" b="b"/>
            <a:pathLst>
              <a:path w="1057676" h="2115352">
                <a:moveTo>
                  <a:pt x="0" y="0"/>
                </a:moveTo>
                <a:cubicBezTo>
                  <a:pt x="584138" y="0"/>
                  <a:pt x="1057676" y="473538"/>
                  <a:pt x="1057676" y="1057676"/>
                </a:cubicBezTo>
                <a:cubicBezTo>
                  <a:pt x="1057676" y="1641814"/>
                  <a:pt x="584138" y="2115352"/>
                  <a:pt x="0" y="211535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ooter Placeholder 6">
            <a:extLst>
              <a:ext uri="{FF2B5EF4-FFF2-40B4-BE49-F238E27FC236}">
                <a16:creationId xmlns:a16="http://schemas.microsoft.com/office/drawing/2014/main" xmlns=""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xmlns=""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958166119"/>
      </p:ext>
    </p:extLst>
  </p:cSld>
  <p:clrMapOvr>
    <a:masterClrMapping/>
  </p:clrMapOvr>
  <p:extLst>
    <p:ext uri="{DCECCB84-F9BA-43D5-87BE-67443E8EF086}">
      <p15:sldGuideLst xmlns:p15="http://schemas.microsoft.com/office/powerpoint/2012/main" xmlns="">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guide id="6" pos="633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7B29A2F3-C289-9762-6F9F-DA18D322DF07}"/>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5" name="Text Placeholder 15">
            <a:extLst>
              <a:ext uri="{FF2B5EF4-FFF2-40B4-BE49-F238E27FC236}">
                <a16:creationId xmlns:a16="http://schemas.microsoft.com/office/drawing/2014/main" xmlns="" id="{56819AD3-FA3D-23B3-8AB9-1E5B078B54D8}"/>
              </a:ext>
            </a:extLst>
          </p:cNvPr>
          <p:cNvSpPr>
            <a:spLocks noGrp="1"/>
          </p:cNvSpPr>
          <p:nvPr>
            <p:ph type="body" sz="quarter" idx="13"/>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vl2pPr marL="457200" indent="0">
              <a:buNone/>
              <a:defRPr sz="1800" b="1" i="0">
                <a:latin typeface="Arial Black" panose="020B0604020202020204" pitchFamily="34" charset="0"/>
                <a:cs typeface="Arial Black" panose="020B0604020202020204" pitchFamily="34" charset="0"/>
              </a:defRPr>
            </a:lvl2pPr>
          </a:lstStyle>
          <a:p>
            <a:pPr lvl="0"/>
            <a:r>
              <a:rPr lang="en-US" dirty="0"/>
              <a:t>Click to edit Master text styles</a:t>
            </a:r>
          </a:p>
        </p:txBody>
      </p:sp>
      <p:sp>
        <p:nvSpPr>
          <p:cNvPr id="7" name="Footer Placeholder 6">
            <a:extLst>
              <a:ext uri="{FF2B5EF4-FFF2-40B4-BE49-F238E27FC236}">
                <a16:creationId xmlns:a16="http://schemas.microsoft.com/office/drawing/2014/main" xmlns=""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xmlns=""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
        <p:nvSpPr>
          <p:cNvPr id="11" name="Oval 10">
            <a:extLst>
              <a:ext uri="{FF2B5EF4-FFF2-40B4-BE49-F238E27FC236}">
                <a16:creationId xmlns:a16="http://schemas.microsoft.com/office/drawing/2014/main" xmlns="" id="{BC365DF2-FE3C-3232-AB75-C282AFD43D64}"/>
              </a:ext>
            </a:extLst>
          </p:cNvPr>
          <p:cNvSpPr/>
          <p:nvPr userDrawn="1"/>
        </p:nvSpPr>
        <p:spPr>
          <a:xfrm>
            <a:off x="9638466" y="3991499"/>
            <a:ext cx="2115351" cy="2115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13" name="Graphic 12">
            <a:extLst>
              <a:ext uri="{FF2B5EF4-FFF2-40B4-BE49-F238E27FC236}">
                <a16:creationId xmlns:a16="http://schemas.microsoft.com/office/drawing/2014/main" xmlns="" id="{920871AE-D105-49BC-6CB6-BC68EC55DA11}"/>
              </a:ext>
            </a:extLst>
          </p:cNvPr>
          <p:cNvPicPr>
            <a:picLocks noChangeAspect="1"/>
          </p:cNvPicPr>
          <p:nvPr userDrawn="1"/>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52884" r="34757"/>
          <a:stretch>
            <a:fillRect/>
          </a:stretch>
        </p:blipFill>
        <p:spPr>
          <a:xfrm>
            <a:off x="7717670" y="0"/>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
        <p:nvSpPr>
          <p:cNvPr id="16" name="Freeform 15">
            <a:extLst>
              <a:ext uri="{FF2B5EF4-FFF2-40B4-BE49-F238E27FC236}">
                <a16:creationId xmlns:a16="http://schemas.microsoft.com/office/drawing/2014/main" xmlns="" id="{39644024-6839-A3FA-9801-8CE700F9EC99}"/>
              </a:ext>
            </a:extLst>
          </p:cNvPr>
          <p:cNvSpPr/>
          <p:nvPr userDrawn="1"/>
        </p:nvSpPr>
        <p:spPr>
          <a:xfrm>
            <a:off x="10198293" y="4875419"/>
            <a:ext cx="1993707" cy="1982581"/>
          </a:xfrm>
          <a:custGeom>
            <a:avLst/>
            <a:gdLst>
              <a:gd name="connsiteX0" fmla="*/ 1993707 w 1993707"/>
              <a:gd name="connsiteY0" fmla="*/ 1952030 h 1982581"/>
              <a:gd name="connsiteX1" fmla="*/ 1993707 w 1993707"/>
              <a:gd name="connsiteY1" fmla="*/ 1982581 h 1982581"/>
              <a:gd name="connsiteX2" fmla="*/ 1965515 w 1993707"/>
              <a:gd name="connsiteY2" fmla="*/ 1982581 h 1982581"/>
              <a:gd name="connsiteX3" fmla="*/ 1974866 w 1993707"/>
              <a:gd name="connsiteY3" fmla="*/ 1974866 h 1982581"/>
              <a:gd name="connsiteX4" fmla="*/ 1346200 w 1993707"/>
              <a:gd name="connsiteY4" fmla="*/ 0 h 1982581"/>
              <a:gd name="connsiteX5" fmla="*/ 1987879 w 1993707"/>
              <a:gd name="connsiteY5" fmla="*/ 162479 h 1982581"/>
              <a:gd name="connsiteX6" fmla="*/ 1993707 w 1993707"/>
              <a:gd name="connsiteY6" fmla="*/ 166020 h 1982581"/>
              <a:gd name="connsiteX7" fmla="*/ 1993707 w 1993707"/>
              <a:gd name="connsiteY7" fmla="*/ 740369 h 1982581"/>
              <a:gd name="connsiteX8" fmla="*/ 1974866 w 1993707"/>
              <a:gd name="connsiteY8" fmla="*/ 717533 h 1982581"/>
              <a:gd name="connsiteX9" fmla="*/ 1346199 w 1993707"/>
              <a:gd name="connsiteY9" fmla="*/ 457130 h 1982581"/>
              <a:gd name="connsiteX10" fmla="*/ 457130 w 1993707"/>
              <a:gd name="connsiteY10" fmla="*/ 1346199 h 1982581"/>
              <a:gd name="connsiteX11" fmla="*/ 717532 w 1993707"/>
              <a:gd name="connsiteY11" fmla="*/ 1974866 h 1982581"/>
              <a:gd name="connsiteX12" fmla="*/ 726883 w 1993707"/>
              <a:gd name="connsiteY12" fmla="*/ 1982581 h 1982581"/>
              <a:gd name="connsiteX13" fmla="*/ 159927 w 1993707"/>
              <a:gd name="connsiteY13" fmla="*/ 1982581 h 1982581"/>
              <a:gd name="connsiteX14" fmla="*/ 105791 w 1993707"/>
              <a:gd name="connsiteY14" fmla="*/ 1870202 h 1982581"/>
              <a:gd name="connsiteX15" fmla="*/ 0 w 1993707"/>
              <a:gd name="connsiteY15" fmla="*/ 1346200 h 1982581"/>
              <a:gd name="connsiteX16" fmla="*/ 1346200 w 1993707"/>
              <a:gd name="connsiteY16" fmla="*/ 0 h 1982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93707" h="1982581">
                <a:moveTo>
                  <a:pt x="1993707" y="1952030"/>
                </a:moveTo>
                <a:lnTo>
                  <a:pt x="1993707" y="1982581"/>
                </a:lnTo>
                <a:lnTo>
                  <a:pt x="1965515" y="1982581"/>
                </a:lnTo>
                <a:lnTo>
                  <a:pt x="1974866" y="1974866"/>
                </a:lnTo>
                <a:close/>
                <a:moveTo>
                  <a:pt x="1346200" y="0"/>
                </a:moveTo>
                <a:cubicBezTo>
                  <a:pt x="1578539" y="0"/>
                  <a:pt x="1797131" y="58859"/>
                  <a:pt x="1987879" y="162479"/>
                </a:cubicBezTo>
                <a:lnTo>
                  <a:pt x="1993707" y="166020"/>
                </a:lnTo>
                <a:lnTo>
                  <a:pt x="1993707" y="740369"/>
                </a:lnTo>
                <a:lnTo>
                  <a:pt x="1974866" y="717533"/>
                </a:lnTo>
                <a:cubicBezTo>
                  <a:pt x="1813976" y="556643"/>
                  <a:pt x="1591708" y="457130"/>
                  <a:pt x="1346199" y="457130"/>
                </a:cubicBezTo>
                <a:cubicBezTo>
                  <a:pt x="855180" y="457130"/>
                  <a:pt x="457130" y="855180"/>
                  <a:pt x="457130" y="1346199"/>
                </a:cubicBezTo>
                <a:cubicBezTo>
                  <a:pt x="457130" y="1591709"/>
                  <a:pt x="556643" y="1813976"/>
                  <a:pt x="717532" y="1974866"/>
                </a:cubicBezTo>
                <a:lnTo>
                  <a:pt x="726883" y="1982581"/>
                </a:lnTo>
                <a:lnTo>
                  <a:pt x="159927" y="1982581"/>
                </a:lnTo>
                <a:lnTo>
                  <a:pt x="105791" y="1870202"/>
                </a:lnTo>
                <a:cubicBezTo>
                  <a:pt x="37670" y="1709145"/>
                  <a:pt x="0" y="1532072"/>
                  <a:pt x="0" y="1346200"/>
                </a:cubicBezTo>
                <a:cubicBezTo>
                  <a:pt x="0" y="602714"/>
                  <a:pt x="602714" y="0"/>
                  <a:pt x="1346200"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xmlns="" val="2718479064"/>
      </p:ext>
    </p:extLst>
  </p:cSld>
  <p:clrMapOvr>
    <a:masterClrMapping/>
  </p:clrMapOvr>
  <p:extLst>
    <p:ext uri="{DCECCB84-F9BA-43D5-87BE-67443E8EF086}">
      <p15:sldGuideLst xmlns:p15="http://schemas.microsoft.com/office/powerpoint/2012/main" xmlns="">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guide id="6" pos="7344">
          <p15:clr>
            <a:srgbClr val="FBAE40"/>
          </p15:clr>
        </p15:guide>
        <p15:guide id="7" orient="horz" pos="1416">
          <p15:clr>
            <a:srgbClr val="FBAE40"/>
          </p15:clr>
        </p15:guide>
        <p15:guide id="9" orient="horz" pos="384">
          <p15:clr>
            <a:srgbClr val="FBAE40"/>
          </p15:clr>
        </p15:guide>
        <p15:guide id="10" orient="horz" pos="37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four conten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xmlns="" id="{1CBEC63C-AA69-807D-2A93-BC45B1BDF641}"/>
              </a:ext>
            </a:extLst>
          </p:cNvPr>
          <p:cNvSpPr>
            <a:spLocks noGrp="1"/>
          </p:cNvSpPr>
          <p:nvPr>
            <p:ph type="title"/>
          </p:nvPr>
        </p:nvSpPr>
        <p:spPr>
          <a:xfrm>
            <a:off x="811185" y="621973"/>
            <a:ext cx="4949977" cy="1623779"/>
          </a:xfrm>
        </p:spPr>
        <p:txBody>
          <a:bodyPr lIns="0" tIns="0" rIns="0" bIns="0">
            <a:noAutofit/>
          </a:bodyPr>
          <a:lstStyle/>
          <a:p>
            <a:r>
              <a:rPr lang="en-US" dirty="0"/>
              <a:t>Click to edit Master title style</a:t>
            </a:r>
          </a:p>
        </p:txBody>
      </p:sp>
      <p:sp>
        <p:nvSpPr>
          <p:cNvPr id="6" name="Picture Placeholder 5">
            <a:extLst>
              <a:ext uri="{FF2B5EF4-FFF2-40B4-BE49-F238E27FC236}">
                <a16:creationId xmlns:a16="http://schemas.microsoft.com/office/drawing/2014/main" xmlns="" id="{A4F7EAC1-286D-2CE3-FFF2-96BE4C2E4614}"/>
              </a:ext>
            </a:extLst>
          </p:cNvPr>
          <p:cNvSpPr>
            <a:spLocks noGrp="1"/>
          </p:cNvSpPr>
          <p:nvPr>
            <p:ph type="pic" sz="quarter" idx="23"/>
          </p:nvPr>
        </p:nvSpPr>
        <p:spPr>
          <a:xfrm>
            <a:off x="1388164" y="2476500"/>
            <a:ext cx="502920" cy="502920"/>
          </a:xfrm>
        </p:spPr>
        <p:txBody>
          <a:bodyPr lIns="0" tIns="0" rIns="0" bIns="0" anchor="ctr">
            <a:noAutofit/>
          </a:bodyPr>
          <a:lstStyle>
            <a:lvl1pPr marL="0" indent="0" algn="ctr">
              <a:buNone/>
              <a:defRPr sz="1200"/>
            </a:lvl1pPr>
          </a:lstStyle>
          <a:p>
            <a:endParaRPr lang="en-US" dirty="0"/>
          </a:p>
        </p:txBody>
      </p:sp>
      <p:sp>
        <p:nvSpPr>
          <p:cNvPr id="22" name="Text Placeholder 18">
            <a:extLst>
              <a:ext uri="{FF2B5EF4-FFF2-40B4-BE49-F238E27FC236}">
                <a16:creationId xmlns:a16="http://schemas.microsoft.com/office/drawing/2014/main" xmlns="" id="{53894D46-0144-7838-A645-3C35B58430A2}"/>
              </a:ext>
            </a:extLst>
          </p:cNvPr>
          <p:cNvSpPr>
            <a:spLocks noGrp="1"/>
          </p:cNvSpPr>
          <p:nvPr>
            <p:ph type="body" sz="quarter" idx="16" hasCustomPrompt="1"/>
          </p:nvPr>
        </p:nvSpPr>
        <p:spPr>
          <a:xfrm>
            <a:off x="2255962" y="2476500"/>
            <a:ext cx="3505200" cy="1291009"/>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26" name="Picture Placeholder 5">
            <a:extLst>
              <a:ext uri="{FF2B5EF4-FFF2-40B4-BE49-F238E27FC236}">
                <a16:creationId xmlns:a16="http://schemas.microsoft.com/office/drawing/2014/main" xmlns="" id="{BCCCB2B0-FA91-2B00-07E8-454DF4E8C899}"/>
              </a:ext>
            </a:extLst>
          </p:cNvPr>
          <p:cNvSpPr>
            <a:spLocks noGrp="1"/>
          </p:cNvSpPr>
          <p:nvPr>
            <p:ph type="pic" sz="quarter" idx="29"/>
          </p:nvPr>
        </p:nvSpPr>
        <p:spPr>
          <a:xfrm>
            <a:off x="6457344" y="2476500"/>
            <a:ext cx="502920" cy="502920"/>
          </a:xfrm>
        </p:spPr>
        <p:txBody>
          <a:bodyPr lIns="0" tIns="0" rIns="0" bIns="0" anchor="ctr">
            <a:noAutofit/>
          </a:bodyPr>
          <a:lstStyle>
            <a:lvl1pPr marL="0" indent="0" algn="ctr">
              <a:buNone/>
              <a:defRPr sz="1200"/>
            </a:lvl1pPr>
          </a:lstStyle>
          <a:p>
            <a:endParaRPr lang="en-US" dirty="0"/>
          </a:p>
        </p:txBody>
      </p:sp>
      <p:sp>
        <p:nvSpPr>
          <p:cNvPr id="25" name="Text Placeholder 18">
            <a:extLst>
              <a:ext uri="{FF2B5EF4-FFF2-40B4-BE49-F238E27FC236}">
                <a16:creationId xmlns:a16="http://schemas.microsoft.com/office/drawing/2014/main" xmlns="" id="{C208DBEE-F3AC-002B-D94F-58BCDF0827FF}"/>
              </a:ext>
            </a:extLst>
          </p:cNvPr>
          <p:cNvSpPr>
            <a:spLocks noGrp="1"/>
          </p:cNvSpPr>
          <p:nvPr>
            <p:ph type="body" sz="quarter" idx="28" hasCustomPrompt="1"/>
          </p:nvPr>
        </p:nvSpPr>
        <p:spPr>
          <a:xfrm>
            <a:off x="7325142" y="24765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4" name="Picture Placeholder 5">
            <a:extLst>
              <a:ext uri="{FF2B5EF4-FFF2-40B4-BE49-F238E27FC236}">
                <a16:creationId xmlns:a16="http://schemas.microsoft.com/office/drawing/2014/main" xmlns="" id="{8AB6090E-B445-CAD9-6D75-F89A9C013942}"/>
              </a:ext>
            </a:extLst>
          </p:cNvPr>
          <p:cNvSpPr>
            <a:spLocks noGrp="1"/>
          </p:cNvSpPr>
          <p:nvPr>
            <p:ph type="pic" sz="quarter" idx="27"/>
          </p:nvPr>
        </p:nvSpPr>
        <p:spPr>
          <a:xfrm>
            <a:off x="1388164" y="4229100"/>
            <a:ext cx="502920" cy="502920"/>
          </a:xfrm>
        </p:spPr>
        <p:txBody>
          <a:bodyPr lIns="0" tIns="0" rIns="0" bIns="0" anchor="ctr">
            <a:noAutofit/>
          </a:bodyPr>
          <a:lstStyle>
            <a:lvl1pPr marL="0" indent="0" algn="ctr">
              <a:buNone/>
              <a:defRPr sz="1200"/>
            </a:lvl1pPr>
          </a:lstStyle>
          <a:p>
            <a:endParaRPr lang="en-US" dirty="0"/>
          </a:p>
        </p:txBody>
      </p:sp>
      <p:sp>
        <p:nvSpPr>
          <p:cNvPr id="23" name="Text Placeholder 18">
            <a:extLst>
              <a:ext uri="{FF2B5EF4-FFF2-40B4-BE49-F238E27FC236}">
                <a16:creationId xmlns:a16="http://schemas.microsoft.com/office/drawing/2014/main" xmlns="" id="{00527DBE-FAF9-7AE6-659C-035A70897773}"/>
              </a:ext>
            </a:extLst>
          </p:cNvPr>
          <p:cNvSpPr>
            <a:spLocks noGrp="1"/>
          </p:cNvSpPr>
          <p:nvPr>
            <p:ph type="body" sz="quarter" idx="26" hasCustomPrompt="1"/>
          </p:nvPr>
        </p:nvSpPr>
        <p:spPr>
          <a:xfrm>
            <a:off x="2255962" y="42291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8" name="Picture Placeholder 5">
            <a:extLst>
              <a:ext uri="{FF2B5EF4-FFF2-40B4-BE49-F238E27FC236}">
                <a16:creationId xmlns:a16="http://schemas.microsoft.com/office/drawing/2014/main" xmlns="" id="{B205B4BA-3FDF-ACE5-FC20-17EE755268B1}"/>
              </a:ext>
            </a:extLst>
          </p:cNvPr>
          <p:cNvSpPr>
            <a:spLocks noGrp="1"/>
          </p:cNvSpPr>
          <p:nvPr>
            <p:ph type="pic" sz="quarter" idx="31"/>
          </p:nvPr>
        </p:nvSpPr>
        <p:spPr>
          <a:xfrm>
            <a:off x="6457344" y="4229100"/>
            <a:ext cx="500634" cy="500634"/>
          </a:xfrm>
        </p:spPr>
        <p:txBody>
          <a:bodyPr lIns="0" tIns="0" rIns="0" bIns="0" anchor="ctr">
            <a:noAutofit/>
          </a:bodyPr>
          <a:lstStyle>
            <a:lvl1pPr marL="0" indent="0" algn="ctr">
              <a:buNone/>
              <a:defRPr sz="1200"/>
            </a:lvl1pPr>
          </a:lstStyle>
          <a:p>
            <a:endParaRPr lang="en-US" dirty="0"/>
          </a:p>
        </p:txBody>
      </p:sp>
      <p:sp>
        <p:nvSpPr>
          <p:cNvPr id="27" name="Text Placeholder 18">
            <a:extLst>
              <a:ext uri="{FF2B5EF4-FFF2-40B4-BE49-F238E27FC236}">
                <a16:creationId xmlns:a16="http://schemas.microsoft.com/office/drawing/2014/main" xmlns="" id="{07B586C0-CA7D-6A7A-4BE7-8EC9D8C635EC}"/>
              </a:ext>
            </a:extLst>
          </p:cNvPr>
          <p:cNvSpPr>
            <a:spLocks noGrp="1"/>
          </p:cNvSpPr>
          <p:nvPr>
            <p:ph type="body" sz="quarter" idx="30" hasCustomPrompt="1"/>
          </p:nvPr>
        </p:nvSpPr>
        <p:spPr>
          <a:xfrm>
            <a:off x="7325142" y="42291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vl2pPr>
              <a:defRPr sz="1800"/>
            </a:lvl2pPr>
          </a:lstStyle>
          <a:p>
            <a:pPr lvl="0"/>
            <a:r>
              <a:rPr lang="en-US" dirty="0"/>
              <a:t>Click to add text</a:t>
            </a:r>
          </a:p>
        </p:txBody>
      </p:sp>
      <p:pic>
        <p:nvPicPr>
          <p:cNvPr id="3" name="Graphic 2">
            <a:extLst>
              <a:ext uri="{FF2B5EF4-FFF2-40B4-BE49-F238E27FC236}">
                <a16:creationId xmlns:a16="http://schemas.microsoft.com/office/drawing/2014/main" xmlns="" id="{D8C74DBB-978B-8EA5-44E6-3AF3F58B7003}"/>
              </a:ext>
            </a:extLst>
          </p:cNvPr>
          <p:cNvPicPr>
            <a:picLocks noChangeAspect="1"/>
          </p:cNvPicPr>
          <p:nvPr userDrawn="1"/>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45028" b="67254"/>
          <a:stretch>
            <a:fillRect/>
          </a:stretch>
        </p:blipFill>
        <p:spPr>
          <a:xfrm>
            <a:off x="0" y="4612248"/>
            <a:ext cx="3769950" cy="2245753"/>
          </a:xfrm>
          <a:custGeom>
            <a:avLst/>
            <a:gdLst>
              <a:gd name="connsiteX0" fmla="*/ 0 w 3769950"/>
              <a:gd name="connsiteY0" fmla="*/ 0 h 2245753"/>
              <a:gd name="connsiteX1" fmla="*/ 3769950 w 3769950"/>
              <a:gd name="connsiteY1" fmla="*/ 0 h 2245753"/>
              <a:gd name="connsiteX2" fmla="*/ 3769950 w 3769950"/>
              <a:gd name="connsiteY2" fmla="*/ 2245753 h 2245753"/>
              <a:gd name="connsiteX3" fmla="*/ 0 w 3769950"/>
              <a:gd name="connsiteY3" fmla="*/ 2245753 h 2245753"/>
            </a:gdLst>
            <a:ahLst/>
            <a:cxnLst>
              <a:cxn ang="0">
                <a:pos x="connsiteX0" y="connsiteY0"/>
              </a:cxn>
              <a:cxn ang="0">
                <a:pos x="connsiteX1" y="connsiteY1"/>
              </a:cxn>
              <a:cxn ang="0">
                <a:pos x="connsiteX2" y="connsiteY2"/>
              </a:cxn>
              <a:cxn ang="0">
                <a:pos x="connsiteX3" y="connsiteY3"/>
              </a:cxn>
            </a:cxnLst>
            <a:rect l="l" t="t" r="r" b="b"/>
            <a:pathLst>
              <a:path w="3769950" h="2245753">
                <a:moveTo>
                  <a:pt x="0" y="0"/>
                </a:moveTo>
                <a:lnTo>
                  <a:pt x="3769950" y="0"/>
                </a:lnTo>
                <a:lnTo>
                  <a:pt x="3769950" y="2245753"/>
                </a:lnTo>
                <a:lnTo>
                  <a:pt x="0" y="2245753"/>
                </a:lnTo>
                <a:close/>
              </a:path>
            </a:pathLst>
          </a:custGeom>
        </p:spPr>
      </p:pic>
      <p:pic>
        <p:nvPicPr>
          <p:cNvPr id="4" name="Graphic 3">
            <a:extLst>
              <a:ext uri="{FF2B5EF4-FFF2-40B4-BE49-F238E27FC236}">
                <a16:creationId xmlns:a16="http://schemas.microsoft.com/office/drawing/2014/main" xmlns="" id="{F7D965D3-2ED5-0347-F848-6C2A1D36AEB9}"/>
              </a:ext>
            </a:extLst>
          </p:cNvPr>
          <p:cNvPicPr>
            <a:picLocks noChangeAspect="1"/>
          </p:cNvPicPr>
          <p:nvPr userDrawn="1"/>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r="55513" b="14154"/>
          <a:stretch>
            <a:fillRect/>
          </a:stretch>
        </p:blipFill>
        <p:spPr>
          <a:xfrm>
            <a:off x="9141088" y="970666"/>
            <a:ext cx="3050912" cy="5887335"/>
          </a:xfrm>
          <a:custGeom>
            <a:avLst/>
            <a:gdLst>
              <a:gd name="connsiteX0" fmla="*/ 0 w 3050912"/>
              <a:gd name="connsiteY0" fmla="*/ 0 h 5887335"/>
              <a:gd name="connsiteX1" fmla="*/ 3050912 w 3050912"/>
              <a:gd name="connsiteY1" fmla="*/ 0 h 5887335"/>
              <a:gd name="connsiteX2" fmla="*/ 3050912 w 3050912"/>
              <a:gd name="connsiteY2" fmla="*/ 5887335 h 5887335"/>
              <a:gd name="connsiteX3" fmla="*/ 0 w 3050912"/>
              <a:gd name="connsiteY3" fmla="*/ 5887335 h 5887335"/>
            </a:gdLst>
            <a:ahLst/>
            <a:cxnLst>
              <a:cxn ang="0">
                <a:pos x="connsiteX0" y="connsiteY0"/>
              </a:cxn>
              <a:cxn ang="0">
                <a:pos x="connsiteX1" y="connsiteY1"/>
              </a:cxn>
              <a:cxn ang="0">
                <a:pos x="connsiteX2" y="connsiteY2"/>
              </a:cxn>
              <a:cxn ang="0">
                <a:pos x="connsiteX3" y="connsiteY3"/>
              </a:cxn>
            </a:cxnLst>
            <a:rect l="l" t="t" r="r" b="b"/>
            <a:pathLst>
              <a:path w="3050912" h="5887335">
                <a:moveTo>
                  <a:pt x="0" y="0"/>
                </a:moveTo>
                <a:lnTo>
                  <a:pt x="3050912" y="0"/>
                </a:lnTo>
                <a:lnTo>
                  <a:pt x="3050912" y="5887335"/>
                </a:lnTo>
                <a:lnTo>
                  <a:pt x="0" y="5887335"/>
                </a:lnTo>
                <a:close/>
              </a:path>
            </a:pathLst>
          </a:custGeom>
        </p:spPr>
      </p:pic>
      <p:sp>
        <p:nvSpPr>
          <p:cNvPr id="7" name="Footer Placeholder 6">
            <a:extLst>
              <a:ext uri="{FF2B5EF4-FFF2-40B4-BE49-F238E27FC236}">
                <a16:creationId xmlns:a16="http://schemas.microsoft.com/office/drawing/2014/main" xmlns="" id="{C36FD22D-E552-7707-178A-C415B32A8553}"/>
              </a:ext>
            </a:extLst>
          </p:cNvPr>
          <p:cNvSpPr>
            <a:spLocks noGrp="1"/>
          </p:cNvSpPr>
          <p:nvPr>
            <p:ph type="ftr" sz="quarter" idx="10"/>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xmlns="" id="{DCF2C4E6-14A3-F03B-CAE2-C92DC19E79C7}"/>
              </a:ext>
            </a:extLst>
          </p:cNvPr>
          <p:cNvSpPr>
            <a:spLocks noGrp="1"/>
          </p:cNvSpPr>
          <p:nvPr>
            <p:ph type="sldNum" sz="quarter" idx="11"/>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515166393"/>
      </p:ext>
    </p:extLst>
  </p:cSld>
  <p:clrMapOvr>
    <a:masterClrMapping/>
  </p:clrMapOvr>
  <p:extLst>
    <p:ext uri="{DCECCB84-F9BA-43D5-87BE-67443E8EF086}">
      <p15:sldGuideLst xmlns:p15="http://schemas.microsoft.com/office/powerpoint/2012/main" xmlns="">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guide id="6" pos="63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D1A089D1-3F91-4EA1-F598-0EDD4632E42D}"/>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6" name="Picture Placeholder 5">
            <a:extLst>
              <a:ext uri="{FF2B5EF4-FFF2-40B4-BE49-F238E27FC236}">
                <a16:creationId xmlns:a16="http://schemas.microsoft.com/office/drawing/2014/main" xmlns=""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endParaRPr lang="en-US" dirty="0"/>
          </a:p>
        </p:txBody>
      </p:sp>
      <p:sp>
        <p:nvSpPr>
          <p:cNvPr id="22" name="Text Placeholder 18">
            <a:extLst>
              <a:ext uri="{FF2B5EF4-FFF2-40B4-BE49-F238E27FC236}">
                <a16:creationId xmlns:a16="http://schemas.microsoft.com/office/drawing/2014/main" xmlns="" id="{53894D46-0144-7838-A645-3C35B58430A2}"/>
              </a:ext>
            </a:extLst>
          </p:cNvPr>
          <p:cNvSpPr>
            <a:spLocks noGrp="1"/>
          </p:cNvSpPr>
          <p:nvPr>
            <p:ph type="body" sz="quarter" idx="16" hasCustomPrompt="1"/>
          </p:nvPr>
        </p:nvSpPr>
        <p:spPr>
          <a:xfrm>
            <a:off x="1295400"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0" name="Picture Placeholder 5">
            <a:extLst>
              <a:ext uri="{FF2B5EF4-FFF2-40B4-BE49-F238E27FC236}">
                <a16:creationId xmlns:a16="http://schemas.microsoft.com/office/drawing/2014/main" xmlns="" id="{F127C6F7-85D7-FF83-7650-A1088544CA92}"/>
              </a:ext>
            </a:extLst>
          </p:cNvPr>
          <p:cNvSpPr>
            <a:spLocks noGrp="1"/>
          </p:cNvSpPr>
          <p:nvPr>
            <p:ph type="pic" sz="quarter" idx="25"/>
          </p:nvPr>
        </p:nvSpPr>
        <p:spPr>
          <a:xfrm>
            <a:off x="7122822" y="2476500"/>
            <a:ext cx="685800" cy="685800"/>
          </a:xfrm>
        </p:spPr>
        <p:txBody>
          <a:bodyPr lIns="0" tIns="0" rIns="0" bIns="0" anchor="ctr">
            <a:noAutofit/>
          </a:bodyPr>
          <a:lstStyle>
            <a:lvl1pPr marL="0" indent="0" algn="ctr">
              <a:buNone/>
              <a:defRPr sz="1200"/>
            </a:lvl1pPr>
          </a:lstStyle>
          <a:p>
            <a:endParaRPr lang="en-US" dirty="0"/>
          </a:p>
        </p:txBody>
      </p:sp>
      <p:sp>
        <p:nvSpPr>
          <p:cNvPr id="19" name="Text Placeholder 18">
            <a:extLst>
              <a:ext uri="{FF2B5EF4-FFF2-40B4-BE49-F238E27FC236}">
                <a16:creationId xmlns:a16="http://schemas.microsoft.com/office/drawing/2014/main" xmlns="" id="{728A9E30-DD50-8CF6-982F-9900C57AA86D}"/>
              </a:ext>
            </a:extLst>
          </p:cNvPr>
          <p:cNvSpPr>
            <a:spLocks noGrp="1"/>
          </p:cNvSpPr>
          <p:nvPr>
            <p:ph type="body" sz="quarter" idx="24" hasCustomPrompt="1"/>
          </p:nvPr>
        </p:nvSpPr>
        <p:spPr>
          <a:xfrm>
            <a:off x="7122822"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5" name="Graphic 4">
            <a:extLst>
              <a:ext uri="{FF2B5EF4-FFF2-40B4-BE49-F238E27FC236}">
                <a16:creationId xmlns:a16="http://schemas.microsoft.com/office/drawing/2014/main" xmlns="" id="{69EF52E1-6F3C-5D9B-32DC-A156BDDE2834}"/>
              </a:ext>
            </a:extLst>
          </p:cNvPr>
          <p:cNvPicPr>
            <a:picLocks noChangeAspect="1"/>
          </p:cNvPicPr>
          <p:nvPr userDrawn="1"/>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22647" b="72106"/>
          <a:stretch>
            <a:fillRect/>
          </a:stretch>
        </p:blipFill>
        <p:spPr>
          <a:xfrm>
            <a:off x="-1" y="4945020"/>
            <a:ext cx="5304866" cy="1912980"/>
          </a:xfrm>
          <a:custGeom>
            <a:avLst/>
            <a:gdLst>
              <a:gd name="connsiteX0" fmla="*/ 0 w 5304866"/>
              <a:gd name="connsiteY0" fmla="*/ 0 h 1912980"/>
              <a:gd name="connsiteX1" fmla="*/ 5304866 w 5304866"/>
              <a:gd name="connsiteY1" fmla="*/ 0 h 1912980"/>
              <a:gd name="connsiteX2" fmla="*/ 5304866 w 5304866"/>
              <a:gd name="connsiteY2" fmla="*/ 1912980 h 1912980"/>
              <a:gd name="connsiteX3" fmla="*/ 5304865 w 5304866"/>
              <a:gd name="connsiteY3" fmla="*/ 1912980 h 1912980"/>
              <a:gd name="connsiteX4" fmla="*/ 0 w 5304866"/>
              <a:gd name="connsiteY4" fmla="*/ 1912980 h 1912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4866" h="1912980">
                <a:moveTo>
                  <a:pt x="0" y="0"/>
                </a:moveTo>
                <a:lnTo>
                  <a:pt x="5304866" y="0"/>
                </a:lnTo>
                <a:lnTo>
                  <a:pt x="5304866" y="1912980"/>
                </a:lnTo>
                <a:lnTo>
                  <a:pt x="5304865" y="1912980"/>
                </a:lnTo>
                <a:lnTo>
                  <a:pt x="0" y="1912980"/>
                </a:lnTo>
                <a:close/>
              </a:path>
            </a:pathLst>
          </a:custGeom>
        </p:spPr>
      </p:pic>
      <p:sp>
        <p:nvSpPr>
          <p:cNvPr id="9" name="Freeform 8">
            <a:extLst>
              <a:ext uri="{FF2B5EF4-FFF2-40B4-BE49-F238E27FC236}">
                <a16:creationId xmlns:a16="http://schemas.microsoft.com/office/drawing/2014/main" xmlns="" id="{4510996E-0672-63AB-DCBF-25B251B22899}"/>
              </a:ext>
            </a:extLst>
          </p:cNvPr>
          <p:cNvSpPr/>
          <p:nvPr userDrawn="1"/>
        </p:nvSpPr>
        <p:spPr>
          <a:xfrm>
            <a:off x="10497680" y="0"/>
            <a:ext cx="1694321" cy="2692400"/>
          </a:xfrm>
          <a:custGeom>
            <a:avLst/>
            <a:gdLst>
              <a:gd name="connsiteX0" fmla="*/ 1346200 w 1694321"/>
              <a:gd name="connsiteY0" fmla="*/ 0 h 2692400"/>
              <a:gd name="connsiteX1" fmla="*/ 1617506 w 1694321"/>
              <a:gd name="connsiteY1" fmla="*/ 27350 h 2692400"/>
              <a:gd name="connsiteX2" fmla="*/ 1694321 w 1694321"/>
              <a:gd name="connsiteY2" fmla="*/ 47101 h 2692400"/>
              <a:gd name="connsiteX3" fmla="*/ 1694321 w 1694321"/>
              <a:gd name="connsiteY3" fmla="*/ 528114 h 2692400"/>
              <a:gd name="connsiteX4" fmla="*/ 1692265 w 1694321"/>
              <a:gd name="connsiteY4" fmla="*/ 526998 h 2692400"/>
              <a:gd name="connsiteX5" fmla="*/ 1346199 w 1694321"/>
              <a:gd name="connsiteY5" fmla="*/ 457130 h 2692400"/>
              <a:gd name="connsiteX6" fmla="*/ 457130 w 1694321"/>
              <a:gd name="connsiteY6" fmla="*/ 1346199 h 2692400"/>
              <a:gd name="connsiteX7" fmla="*/ 1346199 w 1694321"/>
              <a:gd name="connsiteY7" fmla="*/ 2235268 h 2692400"/>
              <a:gd name="connsiteX8" fmla="*/ 1692265 w 1694321"/>
              <a:gd name="connsiteY8" fmla="*/ 2165401 h 2692400"/>
              <a:gd name="connsiteX9" fmla="*/ 1694321 w 1694321"/>
              <a:gd name="connsiteY9" fmla="*/ 2164285 h 2692400"/>
              <a:gd name="connsiteX10" fmla="*/ 1694321 w 1694321"/>
              <a:gd name="connsiteY10" fmla="*/ 2645299 h 2692400"/>
              <a:gd name="connsiteX11" fmla="*/ 1617506 w 1694321"/>
              <a:gd name="connsiteY11" fmla="*/ 2665050 h 2692400"/>
              <a:gd name="connsiteX12" fmla="*/ 1346200 w 1694321"/>
              <a:gd name="connsiteY12" fmla="*/ 2692400 h 2692400"/>
              <a:gd name="connsiteX13" fmla="*/ 0 w 1694321"/>
              <a:gd name="connsiteY13" fmla="*/ 1346200 h 2692400"/>
              <a:gd name="connsiteX14" fmla="*/ 1346200 w 1694321"/>
              <a:gd name="connsiteY14"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94321" h="2692400">
                <a:moveTo>
                  <a:pt x="1346200" y="0"/>
                </a:moveTo>
                <a:cubicBezTo>
                  <a:pt x="1439136" y="0"/>
                  <a:pt x="1529872" y="9417"/>
                  <a:pt x="1617506" y="27350"/>
                </a:cubicBezTo>
                <a:lnTo>
                  <a:pt x="1694321" y="47101"/>
                </a:lnTo>
                <a:lnTo>
                  <a:pt x="1694321" y="528114"/>
                </a:lnTo>
                <a:lnTo>
                  <a:pt x="1692265" y="526998"/>
                </a:lnTo>
                <a:cubicBezTo>
                  <a:pt x="1585898" y="482008"/>
                  <a:pt x="1468954" y="457130"/>
                  <a:pt x="1346199" y="457130"/>
                </a:cubicBezTo>
                <a:cubicBezTo>
                  <a:pt x="855180" y="457130"/>
                  <a:pt x="457130" y="855180"/>
                  <a:pt x="457130" y="1346199"/>
                </a:cubicBezTo>
                <a:cubicBezTo>
                  <a:pt x="457130" y="1837218"/>
                  <a:pt x="855180" y="2235268"/>
                  <a:pt x="1346199" y="2235268"/>
                </a:cubicBezTo>
                <a:cubicBezTo>
                  <a:pt x="1468954" y="2235268"/>
                  <a:pt x="1585898" y="2210390"/>
                  <a:pt x="1692265" y="2165401"/>
                </a:cubicBezTo>
                <a:lnTo>
                  <a:pt x="1694321" y="2164285"/>
                </a:lnTo>
                <a:lnTo>
                  <a:pt x="1694321" y="2645299"/>
                </a:lnTo>
                <a:lnTo>
                  <a:pt x="1617506" y="2665050"/>
                </a:lnTo>
                <a:cubicBezTo>
                  <a:pt x="1529872" y="2682983"/>
                  <a:pt x="1439136" y="2692400"/>
                  <a:pt x="1346200" y="2692400"/>
                </a:cubicBezTo>
                <a:cubicBezTo>
                  <a:pt x="602714" y="2692400"/>
                  <a:pt x="0" y="2089686"/>
                  <a:pt x="0" y="1346200"/>
                </a:cubicBezTo>
                <a:cubicBezTo>
                  <a:pt x="0" y="602714"/>
                  <a:pt x="602714" y="0"/>
                  <a:pt x="13462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ooter Placeholder 6">
            <a:extLst>
              <a:ext uri="{FF2B5EF4-FFF2-40B4-BE49-F238E27FC236}">
                <a16:creationId xmlns:a16="http://schemas.microsoft.com/office/drawing/2014/main" xmlns=""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xmlns=""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151146834"/>
      </p:ext>
    </p:extLst>
  </p:cSld>
  <p:clrMapOvr>
    <a:masterClrMapping/>
  </p:clrMapOvr>
  <p:extLst>
    <p:ext uri="{DCECCB84-F9BA-43D5-87BE-67443E8EF086}">
      <p15:sldGuideLst xmlns:p15="http://schemas.microsoft.com/office/powerpoint/2012/main" xmlns="">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guide id="6" pos="63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xmlns="" id="{9B31B01D-6799-48A5-28CB-18D059844AD1}"/>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6" name="Picture Placeholder 5">
            <a:extLst>
              <a:ext uri="{FF2B5EF4-FFF2-40B4-BE49-F238E27FC236}">
                <a16:creationId xmlns:a16="http://schemas.microsoft.com/office/drawing/2014/main" xmlns=""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endParaRPr lang="en-US" dirty="0"/>
          </a:p>
        </p:txBody>
      </p:sp>
      <p:sp>
        <p:nvSpPr>
          <p:cNvPr id="3" name="Text Placeholder 2">
            <a:extLst>
              <a:ext uri="{FF2B5EF4-FFF2-40B4-BE49-F238E27FC236}">
                <a16:creationId xmlns:a16="http://schemas.microsoft.com/office/drawing/2014/main" xmlns="" id="{3F625221-A778-8D2D-4131-4EB7C15E96FA}"/>
              </a:ext>
            </a:extLst>
          </p:cNvPr>
          <p:cNvSpPr>
            <a:spLocks noGrp="1"/>
          </p:cNvSpPr>
          <p:nvPr>
            <p:ph type="body" sz="quarter" idx="26"/>
          </p:nvPr>
        </p:nvSpPr>
        <p:spPr>
          <a:xfrm>
            <a:off x="1295401" y="3429000"/>
            <a:ext cx="3773778" cy="2558845"/>
          </a:xfrm>
        </p:spPr>
        <p:txBody>
          <a:bodyPr/>
          <a:lstStyle>
            <a:lvl1pPr marL="0" indent="0">
              <a:buNone/>
              <a:defRPr sz="1800"/>
            </a:lvl1pPr>
            <a:lvl2pPr marL="283464" indent="-283464">
              <a:spcBef>
                <a:spcPts val="1000"/>
              </a:spcBef>
              <a:defRPr sz="1800"/>
            </a:lvl2pPr>
            <a:lvl3pPr marL="566928" indent="-283464">
              <a:spcBef>
                <a:spcPts val="1000"/>
              </a:spcBef>
              <a:defRPr sz="1800"/>
            </a:lvl3pPr>
            <a:lvl4pPr marL="850392" indent="-283464">
              <a:spcBef>
                <a:spcPts val="1000"/>
              </a:spcBef>
              <a:defRPr sz="18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0" name="Picture Placeholder 5">
            <a:extLst>
              <a:ext uri="{FF2B5EF4-FFF2-40B4-BE49-F238E27FC236}">
                <a16:creationId xmlns:a16="http://schemas.microsoft.com/office/drawing/2014/main" xmlns="" id="{F127C6F7-85D7-FF83-7650-A1088544CA92}"/>
              </a:ext>
            </a:extLst>
          </p:cNvPr>
          <p:cNvSpPr>
            <a:spLocks noGrp="1"/>
          </p:cNvSpPr>
          <p:nvPr>
            <p:ph type="pic" sz="quarter" idx="25"/>
          </p:nvPr>
        </p:nvSpPr>
        <p:spPr>
          <a:xfrm>
            <a:off x="5979827" y="2476500"/>
            <a:ext cx="685800" cy="685800"/>
          </a:xfrm>
        </p:spPr>
        <p:txBody>
          <a:bodyPr lIns="0" tIns="0" rIns="0" bIns="0" anchor="ctr">
            <a:noAutofit/>
          </a:bodyPr>
          <a:lstStyle>
            <a:lvl1pPr marL="0" indent="0" algn="ctr">
              <a:buNone/>
              <a:defRPr sz="1200"/>
            </a:lvl1pPr>
          </a:lstStyle>
          <a:p>
            <a:endParaRPr lang="en-US" dirty="0"/>
          </a:p>
        </p:txBody>
      </p:sp>
      <p:sp>
        <p:nvSpPr>
          <p:cNvPr id="15" name="Text Placeholder 2">
            <a:extLst>
              <a:ext uri="{FF2B5EF4-FFF2-40B4-BE49-F238E27FC236}">
                <a16:creationId xmlns:a16="http://schemas.microsoft.com/office/drawing/2014/main" xmlns="" id="{19C2DFFA-1F01-A357-525E-918DEE3CFF31}"/>
              </a:ext>
            </a:extLst>
          </p:cNvPr>
          <p:cNvSpPr>
            <a:spLocks noGrp="1"/>
          </p:cNvSpPr>
          <p:nvPr>
            <p:ph type="body" sz="quarter" idx="27"/>
          </p:nvPr>
        </p:nvSpPr>
        <p:spPr>
          <a:xfrm>
            <a:off x="5979827" y="3444611"/>
            <a:ext cx="3773778" cy="2558845"/>
          </a:xfrm>
        </p:spPr>
        <p:txBody>
          <a:bodyPr/>
          <a:lstStyle>
            <a:lvl1pPr marL="0" indent="0">
              <a:buNone/>
              <a:defRPr sz="1800"/>
            </a:lvl1pPr>
            <a:lvl2pPr marL="283464" indent="-283464">
              <a:spcBef>
                <a:spcPts val="1000"/>
              </a:spcBef>
              <a:defRPr sz="1800"/>
            </a:lvl2pPr>
            <a:lvl3pPr marL="566928" indent="-283464">
              <a:spcBef>
                <a:spcPts val="1000"/>
              </a:spcBef>
              <a:defRPr sz="1800"/>
            </a:lvl3pPr>
            <a:lvl4pPr marL="850392" indent="-283464">
              <a:spcBef>
                <a:spcPts val="1000"/>
              </a:spcBef>
              <a:defRPr sz="18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1" name="Group 10">
            <a:extLst>
              <a:ext uri="{FF2B5EF4-FFF2-40B4-BE49-F238E27FC236}">
                <a16:creationId xmlns:a16="http://schemas.microsoft.com/office/drawing/2014/main" xmlns="" id="{02CC1D31-1A58-0955-7050-EC12CA42AF9F}"/>
              </a:ext>
            </a:extLst>
          </p:cNvPr>
          <p:cNvGrpSpPr/>
          <p:nvPr userDrawn="1"/>
        </p:nvGrpSpPr>
        <p:grpSpPr>
          <a:xfrm rot="10800000">
            <a:off x="9829617" y="4724034"/>
            <a:ext cx="2133966" cy="2133966"/>
            <a:chOff x="9654699" y="2229295"/>
            <a:chExt cx="2133966" cy="2133966"/>
          </a:xfrm>
        </p:grpSpPr>
        <p:sp>
          <p:nvSpPr>
            <p:cNvPr id="12" name="Freeform 11">
              <a:extLst>
                <a:ext uri="{FF2B5EF4-FFF2-40B4-BE49-F238E27FC236}">
                  <a16:creationId xmlns:a16="http://schemas.microsoft.com/office/drawing/2014/main" xmlns="" id="{633EBEA4-E496-D277-9742-756CF63AE6A6}"/>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a16="http://schemas.microsoft.com/office/drawing/2014/main" xmlns="" id="{9FD4F8D5-4E6F-402B-2B42-248D213930DD}"/>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4" name="Graphic 13">
            <a:extLst>
              <a:ext uri="{FF2B5EF4-FFF2-40B4-BE49-F238E27FC236}">
                <a16:creationId xmlns:a16="http://schemas.microsoft.com/office/drawing/2014/main" xmlns="" id="{0B88FFF6-96F4-A5EC-5FA7-28B793F7600D}"/>
              </a:ext>
            </a:extLst>
          </p:cNvPr>
          <p:cNvPicPr>
            <a:picLocks noChangeAspect="1"/>
          </p:cNvPicPr>
          <p:nvPr userDrawn="1"/>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52884" r="34757"/>
          <a:stretch>
            <a:fillRect/>
          </a:stretch>
        </p:blipFill>
        <p:spPr>
          <a:xfrm>
            <a:off x="7717670" y="0"/>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
        <p:nvSpPr>
          <p:cNvPr id="7" name="Footer Placeholder 6">
            <a:extLst>
              <a:ext uri="{FF2B5EF4-FFF2-40B4-BE49-F238E27FC236}">
                <a16:creationId xmlns:a16="http://schemas.microsoft.com/office/drawing/2014/main" xmlns=""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xmlns=""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02043790"/>
      </p:ext>
    </p:extLst>
  </p:cSld>
  <p:clrMapOvr>
    <a:masterClrMapping/>
  </p:clrMapOvr>
  <p:extLst>
    <p:ext uri="{DCECCB84-F9BA-43D5-87BE-67443E8EF086}">
      <p15:sldGuideLst xmlns:p15="http://schemas.microsoft.com/office/powerpoint/2012/main" xmlns="">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guide id="6" pos="63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xmlns="" id="{48AC6985-AA41-BCAE-CEDF-E736D973B5FF}"/>
              </a:ext>
            </a:extLst>
          </p:cNvPr>
          <p:cNvSpPr>
            <a:spLocks noGrp="1"/>
          </p:cNvSpPr>
          <p:nvPr>
            <p:ph type="ctrTitle"/>
          </p:nvPr>
        </p:nvSpPr>
        <p:spPr>
          <a:xfrm>
            <a:off x="811185" y="279400"/>
            <a:ext cx="8874306" cy="3251571"/>
          </a:xfrm>
        </p:spPr>
        <p:txBody>
          <a:bodyPr lIns="0" tIns="0" rIns="0" bIns="0" anchor="b">
            <a:noAutofit/>
          </a:bodyPr>
          <a:lstStyle>
            <a:lvl1pPr marL="0" algn="l">
              <a:lnSpc>
                <a:spcPct val="90000"/>
              </a:lnSpc>
              <a:spcBef>
                <a:spcPts val="0"/>
              </a:spcBef>
              <a:spcAft>
                <a:spcPts val="0"/>
              </a:spcAft>
              <a:defRPr sz="8000"/>
            </a:lvl1pPr>
          </a:lstStyle>
          <a:p>
            <a:r>
              <a:rPr lang="en-US" dirty="0"/>
              <a:t>Click to edit</a:t>
            </a:r>
          </a:p>
        </p:txBody>
      </p:sp>
      <p:sp>
        <p:nvSpPr>
          <p:cNvPr id="19" name="Subtitle 2">
            <a:extLst>
              <a:ext uri="{FF2B5EF4-FFF2-40B4-BE49-F238E27FC236}">
                <a16:creationId xmlns:a16="http://schemas.microsoft.com/office/drawing/2014/main" xmlns="" id="{A7B85660-94E4-85D1-95CA-415513A0355F}"/>
              </a:ext>
            </a:extLst>
          </p:cNvPr>
          <p:cNvSpPr>
            <a:spLocks noGrp="1"/>
          </p:cNvSpPr>
          <p:nvPr>
            <p:ph type="subTitle" idx="1"/>
          </p:nvPr>
        </p:nvSpPr>
        <p:spPr>
          <a:xfrm>
            <a:off x="811185" y="3837656"/>
            <a:ext cx="8874306" cy="2076152"/>
          </a:xfrm>
        </p:spPr>
        <p:txBody>
          <a:bodyPr lIns="0" tIns="0" rIns="0" bIns="0">
            <a:noAutofit/>
          </a:bodyPr>
          <a:lstStyle>
            <a:lvl1pPr marL="0" indent="0" algn="l">
              <a:buNone/>
              <a:defRPr sz="2400" b="1" i="0">
                <a:solidFill>
                  <a:srgbClr val="D4DDFE"/>
                </a:solidFill>
                <a:latin typeface="+mj-lt"/>
                <a:cs typeface="Arial Black"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1" name="Graphic 10">
            <a:extLst>
              <a:ext uri="{FF2B5EF4-FFF2-40B4-BE49-F238E27FC236}">
                <a16:creationId xmlns:a16="http://schemas.microsoft.com/office/drawing/2014/main" xmlns="" id="{F108B6DF-70B6-3DE6-4253-3C4926B86AA1}"/>
              </a:ext>
            </a:extLst>
          </p:cNvPr>
          <p:cNvPicPr>
            <a:picLocks noChangeAspect="1"/>
          </p:cNvPicPr>
          <p:nvPr userDrawn="1"/>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3" name="Oval 12">
            <a:extLst>
              <a:ext uri="{FF2B5EF4-FFF2-40B4-BE49-F238E27FC236}">
                <a16:creationId xmlns:a16="http://schemas.microsoft.com/office/drawing/2014/main" xmlns="" id="{8A5B9066-F7A6-6231-330D-A498C543A6A1}"/>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xmlns="" val="2861329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xmlns="" id="{E53F7E88-2097-D325-6D72-678AA2F5B1B5}"/>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6" name="Text Placeholder 15">
            <a:extLst>
              <a:ext uri="{FF2B5EF4-FFF2-40B4-BE49-F238E27FC236}">
                <a16:creationId xmlns:a16="http://schemas.microsoft.com/office/drawing/2014/main" xmlns="" id="{31542C44-78F9-C385-BA13-32EF29E328CC}"/>
              </a:ext>
            </a:extLst>
          </p:cNvPr>
          <p:cNvSpPr>
            <a:spLocks noGrp="1"/>
          </p:cNvSpPr>
          <p:nvPr>
            <p:ph type="body" sz="quarter" idx="13" hasCustomPrompt="1"/>
          </p:nvPr>
        </p:nvSpPr>
        <p:spPr>
          <a:xfrm>
            <a:off x="1295403" y="2487613"/>
            <a:ext cx="2603497"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32" name="Text Placeholder 15">
            <a:extLst>
              <a:ext uri="{FF2B5EF4-FFF2-40B4-BE49-F238E27FC236}">
                <a16:creationId xmlns:a16="http://schemas.microsoft.com/office/drawing/2014/main" xmlns="" id="{E3F465DB-04AD-D2AA-978D-7B88D2F319F4}"/>
              </a:ext>
            </a:extLst>
          </p:cNvPr>
          <p:cNvSpPr>
            <a:spLocks noGrp="1"/>
          </p:cNvSpPr>
          <p:nvPr>
            <p:ph type="body" sz="quarter" idx="20" hasCustomPrompt="1"/>
          </p:nvPr>
        </p:nvSpPr>
        <p:spPr>
          <a:xfrm>
            <a:off x="4374970" y="2487613"/>
            <a:ext cx="2603497"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29" name="Text Placeholder 15">
            <a:extLst>
              <a:ext uri="{FF2B5EF4-FFF2-40B4-BE49-F238E27FC236}">
                <a16:creationId xmlns:a16="http://schemas.microsoft.com/office/drawing/2014/main" xmlns="" id="{379A3659-EC2D-312F-1FA2-2C3208B35D4F}"/>
              </a:ext>
            </a:extLst>
          </p:cNvPr>
          <p:cNvSpPr>
            <a:spLocks noGrp="1"/>
          </p:cNvSpPr>
          <p:nvPr>
            <p:ph type="body" sz="quarter" idx="17" hasCustomPrompt="1"/>
          </p:nvPr>
        </p:nvSpPr>
        <p:spPr>
          <a:xfrm>
            <a:off x="7454537" y="2487613"/>
            <a:ext cx="2604092"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17" name="Text Placeholder 18">
            <a:extLst>
              <a:ext uri="{FF2B5EF4-FFF2-40B4-BE49-F238E27FC236}">
                <a16:creationId xmlns:a16="http://schemas.microsoft.com/office/drawing/2014/main" xmlns="" id="{D8352836-701E-DDA9-602B-1CF2FD54A75B}"/>
              </a:ext>
            </a:extLst>
          </p:cNvPr>
          <p:cNvSpPr>
            <a:spLocks noGrp="1"/>
          </p:cNvSpPr>
          <p:nvPr>
            <p:ph type="body" sz="quarter" idx="15" hasCustomPrompt="1"/>
          </p:nvPr>
        </p:nvSpPr>
        <p:spPr>
          <a:xfrm>
            <a:off x="1295400"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sp>
        <p:nvSpPr>
          <p:cNvPr id="33" name="Text Placeholder 18">
            <a:extLst>
              <a:ext uri="{FF2B5EF4-FFF2-40B4-BE49-F238E27FC236}">
                <a16:creationId xmlns:a16="http://schemas.microsoft.com/office/drawing/2014/main" xmlns="" id="{2B9A4520-E4E7-3735-9AA4-F886868CDA0F}"/>
              </a:ext>
            </a:extLst>
          </p:cNvPr>
          <p:cNvSpPr>
            <a:spLocks noGrp="1"/>
          </p:cNvSpPr>
          <p:nvPr>
            <p:ph type="body" sz="quarter" idx="21" hasCustomPrompt="1"/>
          </p:nvPr>
        </p:nvSpPr>
        <p:spPr>
          <a:xfrm>
            <a:off x="4374967"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sp>
        <p:nvSpPr>
          <p:cNvPr id="30" name="Text Placeholder 18">
            <a:extLst>
              <a:ext uri="{FF2B5EF4-FFF2-40B4-BE49-F238E27FC236}">
                <a16:creationId xmlns:a16="http://schemas.microsoft.com/office/drawing/2014/main" xmlns="" id="{2ED3CCCC-5B50-BA18-C9CF-82C1113391F6}"/>
              </a:ext>
            </a:extLst>
          </p:cNvPr>
          <p:cNvSpPr>
            <a:spLocks noGrp="1"/>
          </p:cNvSpPr>
          <p:nvPr>
            <p:ph type="body" sz="quarter" idx="18" hasCustomPrompt="1"/>
          </p:nvPr>
        </p:nvSpPr>
        <p:spPr>
          <a:xfrm>
            <a:off x="7454534"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pic>
        <p:nvPicPr>
          <p:cNvPr id="9" name="Graphic 8">
            <a:extLst>
              <a:ext uri="{FF2B5EF4-FFF2-40B4-BE49-F238E27FC236}">
                <a16:creationId xmlns:a16="http://schemas.microsoft.com/office/drawing/2014/main" xmlns="" id="{749446AE-6E14-9EAD-CCAA-C1EC91FDAD94}"/>
              </a:ext>
            </a:extLst>
          </p:cNvPr>
          <p:cNvPicPr>
            <a:picLocks noChangeAspect="1"/>
          </p:cNvPicPr>
          <p:nvPr userDrawn="1"/>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r="34945" b="66188"/>
          <a:stretch>
            <a:fillRect/>
          </a:stretch>
        </p:blipFill>
        <p:spPr>
          <a:xfrm>
            <a:off x="7730504" y="4539146"/>
            <a:ext cx="4461496" cy="2318855"/>
          </a:xfrm>
          <a:custGeom>
            <a:avLst/>
            <a:gdLst>
              <a:gd name="connsiteX0" fmla="*/ 0 w 4461496"/>
              <a:gd name="connsiteY0" fmla="*/ 0 h 2318855"/>
              <a:gd name="connsiteX1" fmla="*/ 4461496 w 4461496"/>
              <a:gd name="connsiteY1" fmla="*/ 0 h 2318855"/>
              <a:gd name="connsiteX2" fmla="*/ 4461496 w 4461496"/>
              <a:gd name="connsiteY2" fmla="*/ 2318855 h 2318855"/>
              <a:gd name="connsiteX3" fmla="*/ 0 w 4461496"/>
              <a:gd name="connsiteY3" fmla="*/ 2318855 h 2318855"/>
            </a:gdLst>
            <a:ahLst/>
            <a:cxnLst>
              <a:cxn ang="0">
                <a:pos x="connsiteX0" y="connsiteY0"/>
              </a:cxn>
              <a:cxn ang="0">
                <a:pos x="connsiteX1" y="connsiteY1"/>
              </a:cxn>
              <a:cxn ang="0">
                <a:pos x="connsiteX2" y="connsiteY2"/>
              </a:cxn>
              <a:cxn ang="0">
                <a:pos x="connsiteX3" y="connsiteY3"/>
              </a:cxn>
            </a:cxnLst>
            <a:rect l="l" t="t" r="r" b="b"/>
            <a:pathLst>
              <a:path w="4461496" h="2318855">
                <a:moveTo>
                  <a:pt x="0" y="0"/>
                </a:moveTo>
                <a:lnTo>
                  <a:pt x="4461496" y="0"/>
                </a:lnTo>
                <a:lnTo>
                  <a:pt x="4461496" y="2318855"/>
                </a:lnTo>
                <a:lnTo>
                  <a:pt x="0" y="2318855"/>
                </a:lnTo>
                <a:close/>
              </a:path>
            </a:pathLst>
          </a:custGeom>
        </p:spPr>
      </p:pic>
      <p:grpSp>
        <p:nvGrpSpPr>
          <p:cNvPr id="11" name="Group 10">
            <a:extLst>
              <a:ext uri="{FF2B5EF4-FFF2-40B4-BE49-F238E27FC236}">
                <a16:creationId xmlns:a16="http://schemas.microsoft.com/office/drawing/2014/main" xmlns="" id="{7788B2DA-5890-0F11-581C-A9189E008CE1}"/>
              </a:ext>
            </a:extLst>
          </p:cNvPr>
          <p:cNvGrpSpPr/>
          <p:nvPr userDrawn="1"/>
        </p:nvGrpSpPr>
        <p:grpSpPr>
          <a:xfrm rot="5400000">
            <a:off x="10058034" y="23582"/>
            <a:ext cx="2133966" cy="2133966"/>
            <a:chOff x="9654699" y="2229295"/>
            <a:chExt cx="2133966" cy="2133966"/>
          </a:xfrm>
        </p:grpSpPr>
        <p:sp>
          <p:nvSpPr>
            <p:cNvPr id="13" name="Freeform 12">
              <a:extLst>
                <a:ext uri="{FF2B5EF4-FFF2-40B4-BE49-F238E27FC236}">
                  <a16:creationId xmlns:a16="http://schemas.microsoft.com/office/drawing/2014/main" xmlns="" id="{6C0B013B-DCAB-56B5-B1A1-0962EFCDAD0E}"/>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xmlns="" id="{97E9164D-468F-6ABB-E014-8357739493BA}"/>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Text Placeholder 18">
            <a:extLst>
              <a:ext uri="{FF2B5EF4-FFF2-40B4-BE49-F238E27FC236}">
                <a16:creationId xmlns:a16="http://schemas.microsoft.com/office/drawing/2014/main" xmlns="" id="{53894D46-0144-7838-A645-3C35B58430A2}"/>
              </a:ext>
            </a:extLst>
          </p:cNvPr>
          <p:cNvSpPr>
            <a:spLocks noGrp="1"/>
          </p:cNvSpPr>
          <p:nvPr>
            <p:ph type="body" sz="quarter" idx="16" hasCustomPrompt="1"/>
          </p:nvPr>
        </p:nvSpPr>
        <p:spPr>
          <a:xfrm>
            <a:off x="1295400"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34" name="Text Placeholder 18">
            <a:extLst>
              <a:ext uri="{FF2B5EF4-FFF2-40B4-BE49-F238E27FC236}">
                <a16:creationId xmlns:a16="http://schemas.microsoft.com/office/drawing/2014/main" xmlns="" id="{5949D5F3-7F2A-1CB3-9ED4-ECFC804C9F7A}"/>
              </a:ext>
            </a:extLst>
          </p:cNvPr>
          <p:cNvSpPr>
            <a:spLocks noGrp="1"/>
          </p:cNvSpPr>
          <p:nvPr>
            <p:ph type="body" sz="quarter" idx="22" hasCustomPrompt="1"/>
          </p:nvPr>
        </p:nvSpPr>
        <p:spPr>
          <a:xfrm>
            <a:off x="4374967"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31" name="Text Placeholder 18">
            <a:extLst>
              <a:ext uri="{FF2B5EF4-FFF2-40B4-BE49-F238E27FC236}">
                <a16:creationId xmlns:a16="http://schemas.microsoft.com/office/drawing/2014/main" xmlns="" id="{874E81CB-4A9F-BEB8-37D9-EF50A848ECFC}"/>
              </a:ext>
            </a:extLst>
          </p:cNvPr>
          <p:cNvSpPr>
            <a:spLocks noGrp="1"/>
          </p:cNvSpPr>
          <p:nvPr>
            <p:ph type="body" sz="quarter" idx="19" hasCustomPrompt="1"/>
          </p:nvPr>
        </p:nvSpPr>
        <p:spPr>
          <a:xfrm>
            <a:off x="7454534"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7" name="Footer Placeholder 6">
            <a:extLst>
              <a:ext uri="{FF2B5EF4-FFF2-40B4-BE49-F238E27FC236}">
                <a16:creationId xmlns:a16="http://schemas.microsoft.com/office/drawing/2014/main" xmlns=""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xmlns=""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314417205"/>
      </p:ext>
    </p:extLst>
  </p:cSld>
  <p:clrMapOvr>
    <a:masterClrMapping/>
  </p:clrMapOvr>
  <p:extLst>
    <p:ext uri="{DCECCB84-F9BA-43D5-87BE-67443E8EF086}">
      <p15:sldGuideLst xmlns:p15="http://schemas.microsoft.com/office/powerpoint/2012/main" xmlns="">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F9A77AE4-6D69-28DE-CC84-F7991882E5BF}"/>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5" name="Text Placeholder 15">
            <a:extLst>
              <a:ext uri="{FF2B5EF4-FFF2-40B4-BE49-F238E27FC236}">
                <a16:creationId xmlns:a16="http://schemas.microsoft.com/office/drawing/2014/main" xmlns="" id="{56819AD3-FA3D-23B3-8AB9-1E5B078B54D8}"/>
              </a:ext>
            </a:extLst>
          </p:cNvPr>
          <p:cNvSpPr>
            <a:spLocks noGrp="1"/>
          </p:cNvSpPr>
          <p:nvPr>
            <p:ph type="body" sz="quarter" idx="13" hasCustomPrompt="1"/>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2" name="Object 1" descr="preencoded.png">
            <a:extLst>
              <a:ext uri="{FF2B5EF4-FFF2-40B4-BE49-F238E27FC236}">
                <a16:creationId xmlns:a16="http://schemas.microsoft.com/office/drawing/2014/main" xmlns="" id="{269C21E5-B8EE-7438-A771-34BC8006E138}"/>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a:stretch/>
        </p:blipFill>
        <p:spPr>
          <a:xfrm>
            <a:off x="9385898" y="0"/>
            <a:ext cx="1574573" cy="3954463"/>
          </a:xfrm>
          <a:prstGeom prst="rect">
            <a:avLst/>
          </a:prstGeom>
        </p:spPr>
      </p:pic>
      <p:sp>
        <p:nvSpPr>
          <p:cNvPr id="3" name="Oval 2">
            <a:extLst>
              <a:ext uri="{FF2B5EF4-FFF2-40B4-BE49-F238E27FC236}">
                <a16:creationId xmlns:a16="http://schemas.microsoft.com/office/drawing/2014/main" xmlns="" id="{18F333FA-6DDE-DB6C-73BB-FE8387977425}"/>
              </a:ext>
            </a:extLst>
          </p:cNvPr>
          <p:cNvSpPr/>
          <p:nvPr userDrawn="1"/>
        </p:nvSpPr>
        <p:spPr>
          <a:xfrm>
            <a:off x="9115508" y="4240999"/>
            <a:ext cx="2115351" cy="21153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xmlns=""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xmlns=""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432657993"/>
      </p:ext>
    </p:extLst>
  </p:cSld>
  <p:clrMapOvr>
    <a:masterClrMapping/>
  </p:clrMapOvr>
  <p:extLst>
    <p:ext uri="{DCECCB84-F9BA-43D5-87BE-67443E8EF086}">
      <p15:sldGuideLst xmlns:p15="http://schemas.microsoft.com/office/powerpoint/2012/main" xmlns="">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9455275E-28AB-F0B7-E799-5116B11205DF}"/>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5" name="Text Placeholder 15">
            <a:extLst>
              <a:ext uri="{FF2B5EF4-FFF2-40B4-BE49-F238E27FC236}">
                <a16:creationId xmlns:a16="http://schemas.microsoft.com/office/drawing/2014/main" xmlns="" id="{56819AD3-FA3D-23B3-8AB9-1E5B078B54D8}"/>
              </a:ext>
            </a:extLst>
          </p:cNvPr>
          <p:cNvSpPr>
            <a:spLocks noGrp="1"/>
          </p:cNvSpPr>
          <p:nvPr>
            <p:ph type="body" sz="quarter" idx="13" hasCustomPrompt="1"/>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4" name="Graphic 3">
            <a:extLst>
              <a:ext uri="{FF2B5EF4-FFF2-40B4-BE49-F238E27FC236}">
                <a16:creationId xmlns:a16="http://schemas.microsoft.com/office/drawing/2014/main" xmlns="" id="{F0B2CA14-03DC-FC05-7713-E0261B4B2F3E}"/>
              </a:ext>
            </a:extLst>
          </p:cNvPr>
          <p:cNvPicPr>
            <a:picLocks noChangeAspect="1"/>
          </p:cNvPicPr>
          <p:nvPr userDrawn="1"/>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3642" b="69630"/>
          <a:stretch>
            <a:fillRect/>
          </a:stretch>
        </p:blipFill>
        <p:spPr>
          <a:xfrm>
            <a:off x="1" y="4775200"/>
            <a:ext cx="6608233" cy="2082800"/>
          </a:xfrm>
          <a:custGeom>
            <a:avLst/>
            <a:gdLst>
              <a:gd name="connsiteX0" fmla="*/ 0 w 6608233"/>
              <a:gd name="connsiteY0" fmla="*/ 0 h 2082800"/>
              <a:gd name="connsiteX1" fmla="*/ 6608233 w 6608233"/>
              <a:gd name="connsiteY1" fmla="*/ 0 h 2082800"/>
              <a:gd name="connsiteX2" fmla="*/ 6608233 w 6608233"/>
              <a:gd name="connsiteY2" fmla="*/ 2082800 h 2082800"/>
              <a:gd name="connsiteX3" fmla="*/ 0 w 6608233"/>
              <a:gd name="connsiteY3" fmla="*/ 2082800 h 2082800"/>
            </a:gdLst>
            <a:ahLst/>
            <a:cxnLst>
              <a:cxn ang="0">
                <a:pos x="connsiteX0" y="connsiteY0"/>
              </a:cxn>
              <a:cxn ang="0">
                <a:pos x="connsiteX1" y="connsiteY1"/>
              </a:cxn>
              <a:cxn ang="0">
                <a:pos x="connsiteX2" y="connsiteY2"/>
              </a:cxn>
              <a:cxn ang="0">
                <a:pos x="connsiteX3" y="connsiteY3"/>
              </a:cxn>
            </a:cxnLst>
            <a:rect l="l" t="t" r="r" b="b"/>
            <a:pathLst>
              <a:path w="6608233" h="2082800">
                <a:moveTo>
                  <a:pt x="0" y="0"/>
                </a:moveTo>
                <a:lnTo>
                  <a:pt x="6608233" y="0"/>
                </a:lnTo>
                <a:lnTo>
                  <a:pt x="6608233" y="2082800"/>
                </a:lnTo>
                <a:lnTo>
                  <a:pt x="0" y="2082800"/>
                </a:lnTo>
                <a:close/>
              </a:path>
            </a:pathLst>
          </a:custGeom>
        </p:spPr>
      </p:pic>
      <p:sp>
        <p:nvSpPr>
          <p:cNvPr id="5" name="Freeform 4">
            <a:extLst>
              <a:ext uri="{FF2B5EF4-FFF2-40B4-BE49-F238E27FC236}">
                <a16:creationId xmlns:a16="http://schemas.microsoft.com/office/drawing/2014/main" xmlns="" id="{5EC223C2-E475-8E7A-48D4-A9BC2EB6931C}"/>
              </a:ext>
            </a:extLst>
          </p:cNvPr>
          <p:cNvSpPr/>
          <p:nvPr userDrawn="1"/>
        </p:nvSpPr>
        <p:spPr>
          <a:xfrm>
            <a:off x="9363677" y="1523310"/>
            <a:ext cx="2692400" cy="2692400"/>
          </a:xfrm>
          <a:custGeom>
            <a:avLst/>
            <a:gdLst>
              <a:gd name="connsiteX0" fmla="*/ 1346200 w 2692400"/>
              <a:gd name="connsiteY0" fmla="*/ 0 h 2692400"/>
              <a:gd name="connsiteX1" fmla="*/ 2692400 w 2692400"/>
              <a:gd name="connsiteY1" fmla="*/ 1346200 h 2692400"/>
              <a:gd name="connsiteX2" fmla="*/ 1346200 w 2692400"/>
              <a:gd name="connsiteY2" fmla="*/ 2692400 h 2692400"/>
              <a:gd name="connsiteX3" fmla="*/ 0 w 2692400"/>
              <a:gd name="connsiteY3" fmla="*/ 1346200 h 2692400"/>
              <a:gd name="connsiteX4" fmla="*/ 1346200 w 2692400"/>
              <a:gd name="connsiteY4" fmla="*/ 0 h 2692400"/>
              <a:gd name="connsiteX5" fmla="*/ 1346199 w 2692400"/>
              <a:gd name="connsiteY5" fmla="*/ 457130 h 2692400"/>
              <a:gd name="connsiteX6" fmla="*/ 457130 w 2692400"/>
              <a:gd name="connsiteY6" fmla="*/ 1346199 h 2692400"/>
              <a:gd name="connsiteX7" fmla="*/ 1346199 w 2692400"/>
              <a:gd name="connsiteY7" fmla="*/ 2235268 h 2692400"/>
              <a:gd name="connsiteX8" fmla="*/ 2235268 w 2692400"/>
              <a:gd name="connsiteY8" fmla="*/ 1346199 h 2692400"/>
              <a:gd name="connsiteX9" fmla="*/ 1346199 w 2692400"/>
              <a:gd name="connsiteY9" fmla="*/ 45713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2400" h="2692400">
                <a:moveTo>
                  <a:pt x="1346200" y="0"/>
                </a:moveTo>
                <a:cubicBezTo>
                  <a:pt x="2089686" y="0"/>
                  <a:pt x="2692400" y="602714"/>
                  <a:pt x="2692400" y="1346200"/>
                </a:cubicBezTo>
                <a:cubicBezTo>
                  <a:pt x="2692400" y="2089686"/>
                  <a:pt x="2089686" y="2692400"/>
                  <a:pt x="1346200" y="2692400"/>
                </a:cubicBezTo>
                <a:cubicBezTo>
                  <a:pt x="602714" y="2692400"/>
                  <a:pt x="0" y="2089686"/>
                  <a:pt x="0" y="1346200"/>
                </a:cubicBezTo>
                <a:cubicBezTo>
                  <a:pt x="0" y="602714"/>
                  <a:pt x="602714" y="0"/>
                  <a:pt x="1346200" y="0"/>
                </a:cubicBezTo>
                <a:close/>
                <a:moveTo>
                  <a:pt x="1346199" y="457130"/>
                </a:moveTo>
                <a:cubicBezTo>
                  <a:pt x="855180" y="457130"/>
                  <a:pt x="457130" y="855180"/>
                  <a:pt x="457130" y="1346199"/>
                </a:cubicBezTo>
                <a:cubicBezTo>
                  <a:pt x="457130" y="1837218"/>
                  <a:pt x="855180" y="2235268"/>
                  <a:pt x="1346199" y="2235268"/>
                </a:cubicBezTo>
                <a:cubicBezTo>
                  <a:pt x="1837218" y="2235268"/>
                  <a:pt x="2235268" y="1837218"/>
                  <a:pt x="2235268" y="1346199"/>
                </a:cubicBezTo>
                <a:cubicBezTo>
                  <a:pt x="2235268" y="855180"/>
                  <a:pt x="1837218" y="457130"/>
                  <a:pt x="1346199" y="457130"/>
                </a:cubicBezTo>
                <a:close/>
              </a:path>
            </a:pathLst>
          </a:custGeom>
          <a:solidFill>
            <a:srgbClr val="D5DE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xmlns="" id="{1BD9D7CE-BCD9-0B12-1945-C5FFE31A7DAE}"/>
              </a:ext>
            </a:extLst>
          </p:cNvPr>
          <p:cNvSpPr/>
          <p:nvPr userDrawn="1"/>
        </p:nvSpPr>
        <p:spPr>
          <a:xfrm>
            <a:off x="8907309" y="136525"/>
            <a:ext cx="2115351" cy="2115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xmlns=""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xmlns=""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073163654"/>
      </p:ext>
    </p:extLst>
  </p:cSld>
  <p:clrMapOvr>
    <a:masterClrMapping/>
  </p:clrMapOvr>
  <p:extLst>
    <p:ext uri="{DCECCB84-F9BA-43D5-87BE-67443E8EF086}">
      <p15:sldGuideLst xmlns:p15="http://schemas.microsoft.com/office/powerpoint/2012/main" xmlns="">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xmlns="" id="{52DD956C-BC83-8F97-6FF5-5A11028FEFEA}"/>
              </a:ext>
            </a:extLst>
          </p:cNvPr>
          <p:cNvSpPr>
            <a:spLocks noGrp="1"/>
          </p:cNvSpPr>
          <p:nvPr>
            <p:ph type="title"/>
          </p:nvPr>
        </p:nvSpPr>
        <p:spPr>
          <a:xfrm>
            <a:off x="811185" y="621973"/>
            <a:ext cx="5284816" cy="961899"/>
          </a:xfrm>
        </p:spPr>
        <p:txBody>
          <a:bodyPr lIns="0" tIns="0" rIns="0" bIns="0">
            <a:noAutofit/>
          </a:bodyPr>
          <a:lstStyle/>
          <a:p>
            <a:r>
              <a:rPr lang="en-US" dirty="0"/>
              <a:t>Click to edit Master title style</a:t>
            </a:r>
          </a:p>
        </p:txBody>
      </p:sp>
      <p:sp>
        <p:nvSpPr>
          <p:cNvPr id="16" name="Picture Placeholder 5">
            <a:extLst>
              <a:ext uri="{FF2B5EF4-FFF2-40B4-BE49-F238E27FC236}">
                <a16:creationId xmlns:a16="http://schemas.microsoft.com/office/drawing/2014/main" xmlns="" id="{D5364683-E8FF-8D94-04BD-2DF0086DB127}"/>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endParaRPr lang="en-US" dirty="0"/>
          </a:p>
        </p:txBody>
      </p:sp>
      <p:sp>
        <p:nvSpPr>
          <p:cNvPr id="14" name="Text Placeholder 18">
            <a:extLst>
              <a:ext uri="{FF2B5EF4-FFF2-40B4-BE49-F238E27FC236}">
                <a16:creationId xmlns:a16="http://schemas.microsoft.com/office/drawing/2014/main" xmlns="" id="{B1592037-0F29-1473-3EA8-7A7812DF3A39}"/>
              </a:ext>
            </a:extLst>
          </p:cNvPr>
          <p:cNvSpPr>
            <a:spLocks noGrp="1"/>
          </p:cNvSpPr>
          <p:nvPr>
            <p:ph type="body" sz="quarter" idx="16" hasCustomPrompt="1"/>
          </p:nvPr>
        </p:nvSpPr>
        <p:spPr>
          <a:xfrm>
            <a:off x="1295400"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18" name="Picture Placeholder 5">
            <a:extLst>
              <a:ext uri="{FF2B5EF4-FFF2-40B4-BE49-F238E27FC236}">
                <a16:creationId xmlns:a16="http://schemas.microsoft.com/office/drawing/2014/main" xmlns="" id="{CE6D5275-4C73-11F2-4948-8DD43F836F70}"/>
              </a:ext>
            </a:extLst>
          </p:cNvPr>
          <p:cNvSpPr>
            <a:spLocks noGrp="1"/>
          </p:cNvSpPr>
          <p:nvPr>
            <p:ph type="pic" sz="quarter" idx="25"/>
          </p:nvPr>
        </p:nvSpPr>
        <p:spPr>
          <a:xfrm>
            <a:off x="7122822" y="2476500"/>
            <a:ext cx="685800" cy="685800"/>
          </a:xfrm>
        </p:spPr>
        <p:txBody>
          <a:bodyPr lIns="0" tIns="0" rIns="0" bIns="0" anchor="ctr">
            <a:noAutofit/>
          </a:bodyPr>
          <a:lstStyle>
            <a:lvl1pPr marL="0" indent="0" algn="ctr">
              <a:buNone/>
              <a:defRPr sz="1200"/>
            </a:lvl1pPr>
          </a:lstStyle>
          <a:p>
            <a:endParaRPr lang="en-US" dirty="0"/>
          </a:p>
        </p:txBody>
      </p:sp>
      <p:sp>
        <p:nvSpPr>
          <p:cNvPr id="17" name="Text Placeholder 18">
            <a:extLst>
              <a:ext uri="{FF2B5EF4-FFF2-40B4-BE49-F238E27FC236}">
                <a16:creationId xmlns:a16="http://schemas.microsoft.com/office/drawing/2014/main" xmlns="" id="{FDF0F72F-56B8-7E37-B80A-49A9D92550AB}"/>
              </a:ext>
            </a:extLst>
          </p:cNvPr>
          <p:cNvSpPr>
            <a:spLocks noGrp="1"/>
          </p:cNvSpPr>
          <p:nvPr>
            <p:ph type="body" sz="quarter" idx="24" hasCustomPrompt="1"/>
          </p:nvPr>
        </p:nvSpPr>
        <p:spPr>
          <a:xfrm>
            <a:off x="7122822"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9" name="Graphic 8">
            <a:extLst>
              <a:ext uri="{FF2B5EF4-FFF2-40B4-BE49-F238E27FC236}">
                <a16:creationId xmlns:a16="http://schemas.microsoft.com/office/drawing/2014/main" xmlns="" id="{A22F8239-92F5-595B-5DD3-ACBA1C19E6A1}"/>
              </a:ext>
            </a:extLst>
          </p:cNvPr>
          <p:cNvPicPr>
            <a:picLocks noChangeAspect="1"/>
          </p:cNvPicPr>
          <p:nvPr userDrawn="1"/>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b="73895"/>
          <a:stretch>
            <a:fillRect/>
          </a:stretch>
        </p:blipFill>
        <p:spPr>
          <a:xfrm>
            <a:off x="3459002" y="4945020"/>
            <a:ext cx="7328137" cy="1912980"/>
          </a:xfrm>
          <a:custGeom>
            <a:avLst/>
            <a:gdLst>
              <a:gd name="connsiteX0" fmla="*/ 0 w 7328137"/>
              <a:gd name="connsiteY0" fmla="*/ 0 h 1912980"/>
              <a:gd name="connsiteX1" fmla="*/ 7328137 w 7328137"/>
              <a:gd name="connsiteY1" fmla="*/ 0 h 1912980"/>
              <a:gd name="connsiteX2" fmla="*/ 7328137 w 7328137"/>
              <a:gd name="connsiteY2" fmla="*/ 1912980 h 1912980"/>
              <a:gd name="connsiteX3" fmla="*/ 0 w 7328137"/>
              <a:gd name="connsiteY3" fmla="*/ 1912980 h 1912980"/>
            </a:gdLst>
            <a:ahLst/>
            <a:cxnLst>
              <a:cxn ang="0">
                <a:pos x="connsiteX0" y="connsiteY0"/>
              </a:cxn>
              <a:cxn ang="0">
                <a:pos x="connsiteX1" y="connsiteY1"/>
              </a:cxn>
              <a:cxn ang="0">
                <a:pos x="connsiteX2" y="connsiteY2"/>
              </a:cxn>
              <a:cxn ang="0">
                <a:pos x="connsiteX3" y="connsiteY3"/>
              </a:cxn>
            </a:cxnLst>
            <a:rect l="l" t="t" r="r" b="b"/>
            <a:pathLst>
              <a:path w="7328137" h="1912980">
                <a:moveTo>
                  <a:pt x="0" y="0"/>
                </a:moveTo>
                <a:lnTo>
                  <a:pt x="7328137" y="0"/>
                </a:lnTo>
                <a:lnTo>
                  <a:pt x="7328137" y="1912980"/>
                </a:lnTo>
                <a:lnTo>
                  <a:pt x="0" y="1912980"/>
                </a:lnTo>
                <a:close/>
              </a:path>
            </a:pathLst>
          </a:custGeom>
        </p:spPr>
      </p:pic>
      <p:grpSp>
        <p:nvGrpSpPr>
          <p:cNvPr id="10" name="Group 9">
            <a:extLst>
              <a:ext uri="{FF2B5EF4-FFF2-40B4-BE49-F238E27FC236}">
                <a16:creationId xmlns:a16="http://schemas.microsoft.com/office/drawing/2014/main" xmlns="" id="{DF9E987C-6F3E-FB11-D796-2D5F9075A7FF}"/>
              </a:ext>
            </a:extLst>
          </p:cNvPr>
          <p:cNvGrpSpPr/>
          <p:nvPr userDrawn="1"/>
        </p:nvGrpSpPr>
        <p:grpSpPr>
          <a:xfrm rot="10800000">
            <a:off x="9829617" y="0"/>
            <a:ext cx="2133966" cy="2133966"/>
            <a:chOff x="9654699" y="2229295"/>
            <a:chExt cx="2133966" cy="2133966"/>
          </a:xfrm>
        </p:grpSpPr>
        <p:sp>
          <p:nvSpPr>
            <p:cNvPr id="11" name="Freeform 10">
              <a:extLst>
                <a:ext uri="{FF2B5EF4-FFF2-40B4-BE49-F238E27FC236}">
                  <a16:creationId xmlns:a16="http://schemas.microsoft.com/office/drawing/2014/main" xmlns="" id="{53342B09-3192-492F-3F5F-19163C83F9EE}"/>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1">
              <a:extLst>
                <a:ext uri="{FF2B5EF4-FFF2-40B4-BE49-F238E27FC236}">
                  <a16:creationId xmlns:a16="http://schemas.microsoft.com/office/drawing/2014/main" xmlns="" id="{062E2B15-36A9-C2C7-6306-EEA512B646D0}"/>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7" name="Footer Placeholder 6">
            <a:extLst>
              <a:ext uri="{FF2B5EF4-FFF2-40B4-BE49-F238E27FC236}">
                <a16:creationId xmlns:a16="http://schemas.microsoft.com/office/drawing/2014/main" xmlns=""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xmlns=""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776886504"/>
      </p:ext>
    </p:extLst>
  </p:cSld>
  <p:clrMapOvr>
    <a:masterClrMapping/>
  </p:clrMapOvr>
  <p:extLst>
    <p:ext uri="{DCECCB84-F9BA-43D5-87BE-67443E8EF086}">
      <p15:sldGuideLst xmlns:p15="http://schemas.microsoft.com/office/powerpoint/2012/main" xmlns="">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4/14/2024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41833800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4/14/2024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61593008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4/14/2024</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45962121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4/14/2024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96772532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4/14/2024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3302267308"/>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4/14/2024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105227736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4/14/2024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2156903941"/>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31">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AD347D-5ACD-4C99-B74B-A9C85AD731AF}" type="datetimeFigureOut">
              <a:rPr lang="en-US" smtClean="0"/>
              <a:pPr/>
              <a:t>4/14/2024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xmlns="" val="4103231660"/>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 id="2147483821" r:id="rId19"/>
    <p:sldLayoutId id="2147483822" r:id="rId20"/>
    <p:sldLayoutId id="2147483823" r:id="rId21"/>
    <p:sldLayoutId id="2147483824" r:id="rId22"/>
    <p:sldLayoutId id="2147483825" r:id="rId23"/>
    <p:sldLayoutId id="2147483826" r:id="rId24"/>
    <p:sldLayoutId id="2147483827" r:id="rId25"/>
    <p:sldLayoutId id="2147483667" r:id="rId26"/>
    <p:sldLayoutId id="2147483672" r:id="rId27"/>
    <p:sldLayoutId id="2147483675" r:id="rId28"/>
    <p:sldLayoutId id="2147483671" r:id="rId29"/>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17B9D760-6FB0-4C97-9ED4-BB4021914B5E}"/>
              </a:ext>
            </a:extLst>
          </p:cNvPr>
          <p:cNvSpPr>
            <a:spLocks noGrp="1"/>
          </p:cNvSpPr>
          <p:nvPr>
            <p:ph type="ctrTitle"/>
          </p:nvPr>
        </p:nvSpPr>
        <p:spPr>
          <a:xfrm>
            <a:off x="811185" y="-1442936"/>
            <a:ext cx="8874125" cy="3586163"/>
          </a:xfrm>
        </p:spPr>
        <p:txBody>
          <a:bodyPr/>
          <a:lstStyle/>
          <a:p>
            <a:pPr algn="ctr"/>
            <a:r>
              <a:rPr lang="en-US" sz="3600" dirty="0"/>
              <a:t>Sri Siddhartha Institute of Technology</a:t>
            </a:r>
            <a:br>
              <a:rPr lang="en-US" sz="3600" dirty="0"/>
            </a:br>
            <a:r>
              <a:rPr lang="en-US" sz="3600" dirty="0"/>
              <a:t>Tumakuru-572105</a:t>
            </a:r>
            <a:br>
              <a:rPr lang="en-US" sz="3600" dirty="0"/>
            </a:br>
            <a:r>
              <a:rPr lang="en-US" sz="2000" dirty="0"/>
              <a:t>(A Constituent College of Sri Siddhartha Academy of Higher Education)</a:t>
            </a:r>
          </a:p>
        </p:txBody>
      </p:sp>
      <p:sp>
        <p:nvSpPr>
          <p:cNvPr id="3" name="Subtitle 2">
            <a:extLst>
              <a:ext uri="{FF2B5EF4-FFF2-40B4-BE49-F238E27FC236}">
                <a16:creationId xmlns:a16="http://schemas.microsoft.com/office/drawing/2014/main" xmlns="" id="{4B66B039-AD11-C061-6CE2-7424121FE34B}"/>
              </a:ext>
            </a:extLst>
          </p:cNvPr>
          <p:cNvSpPr>
            <a:spLocks noGrp="1"/>
          </p:cNvSpPr>
          <p:nvPr>
            <p:ph type="subTitle" idx="1"/>
          </p:nvPr>
        </p:nvSpPr>
        <p:spPr>
          <a:xfrm>
            <a:off x="2674906" y="5096096"/>
            <a:ext cx="8874306" cy="1441152"/>
          </a:xfrm>
        </p:spPr>
        <p:txBody>
          <a:bodyPr/>
          <a:lstStyle/>
          <a:p>
            <a:r>
              <a:rPr lang="en-US" dirty="0"/>
              <a:t>Mini-Project(CS5MP1) Presentation On</a:t>
            </a:r>
            <a:r>
              <a:rPr lang="en-US" dirty="0" smtClean="0"/>
              <a:t>:</a:t>
            </a:r>
          </a:p>
          <a:p>
            <a:r>
              <a:rPr lang="en-US" dirty="0" smtClean="0"/>
              <a:t>PHISHING WEBSITE ANALYSER</a:t>
            </a:r>
            <a:endParaRPr lang="en-US" dirty="0"/>
          </a:p>
        </p:txBody>
      </p:sp>
      <p:pic>
        <p:nvPicPr>
          <p:cNvPr id="5" name="Picture 4">
            <a:extLst>
              <a:ext uri="{FF2B5EF4-FFF2-40B4-BE49-F238E27FC236}">
                <a16:creationId xmlns:a16="http://schemas.microsoft.com/office/drawing/2014/main" xmlns="" id="{F0A17632-A580-4A9F-BE25-5D0FEAFD5EAA}"/>
              </a:ext>
            </a:extLst>
          </p:cNvPr>
          <p:cNvPicPr>
            <a:picLocks noChangeAspect="1"/>
          </p:cNvPicPr>
          <p:nvPr/>
        </p:nvPicPr>
        <p:blipFill>
          <a:blip r:embed="rId2"/>
          <a:stretch>
            <a:fillRect/>
          </a:stretch>
        </p:blipFill>
        <p:spPr>
          <a:xfrm>
            <a:off x="4298740" y="2016500"/>
            <a:ext cx="2589583" cy="2825000"/>
          </a:xfrm>
          <a:prstGeom prst="rect">
            <a:avLst/>
          </a:prstGeom>
        </p:spPr>
      </p:pic>
    </p:spTree>
    <p:extLst>
      <p:ext uri="{BB962C8B-B14F-4D97-AF65-F5344CB8AC3E}">
        <p14:creationId xmlns:p14="http://schemas.microsoft.com/office/powerpoint/2010/main" xmlns="" val="3421401082"/>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00"/>
                                        <p:tgtEl>
                                          <p:spTgt spid="4"/>
                                        </p:tgtEl>
                                      </p:cBhvr>
                                    </p:animEffect>
                                  </p:childTnLst>
                                </p:cTn>
                              </p:par>
                            </p:childTnLst>
                          </p:cTn>
                        </p:par>
                        <p:par>
                          <p:cTn id="8" fill="hold">
                            <p:stCondLst>
                              <p:cond delay="1000"/>
                            </p:stCondLst>
                            <p:childTnLst>
                              <p:par>
                                <p:cTn id="9" presetID="45"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250"/>
                                        <p:tgtEl>
                                          <p:spTgt spid="5"/>
                                        </p:tgtEl>
                                      </p:cBhvr>
                                    </p:animEffect>
                                    <p:anim calcmode="lin" valueType="num">
                                      <p:cBhvr>
                                        <p:cTn id="12" dur="2250" fill="hold"/>
                                        <p:tgtEl>
                                          <p:spTgt spid="5"/>
                                        </p:tgtEl>
                                        <p:attrNameLst>
                                          <p:attrName>ppt_w</p:attrName>
                                        </p:attrNameLst>
                                      </p:cBhvr>
                                      <p:tavLst>
                                        <p:tav tm="0" fmla="#ppt_w*sin(2.5*pi*$)">
                                          <p:val>
                                            <p:fltVal val="0"/>
                                          </p:val>
                                        </p:tav>
                                        <p:tav tm="100000">
                                          <p:val>
                                            <p:fltVal val="1"/>
                                          </p:val>
                                        </p:tav>
                                      </p:tavLst>
                                    </p:anim>
                                    <p:anim calcmode="lin" valueType="num">
                                      <p:cBhvr>
                                        <p:cTn id="13" dur="2250" fill="hold"/>
                                        <p:tgtEl>
                                          <p:spTgt spid="5"/>
                                        </p:tgtEl>
                                        <p:attrNameLst>
                                          <p:attrName>ppt_h</p:attrName>
                                        </p:attrNameLst>
                                      </p:cBhvr>
                                      <p:tavLst>
                                        <p:tav tm="0">
                                          <p:val>
                                            <p:strVal val="#ppt_h"/>
                                          </p:val>
                                        </p:tav>
                                        <p:tav tm="100000">
                                          <p:val>
                                            <p:strVal val="#ppt_h"/>
                                          </p:val>
                                        </p:tav>
                                      </p:tavLst>
                                    </p:anim>
                                  </p:childTnLst>
                                </p:cTn>
                              </p:par>
                            </p:childTnLst>
                          </p:cTn>
                        </p:par>
                        <p:par>
                          <p:cTn id="14" fill="hold">
                            <p:stCondLst>
                              <p:cond delay="3250"/>
                            </p:stCondLst>
                            <p:childTnLst>
                              <p:par>
                                <p:cTn id="15" presetID="1"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D56727-FBD0-E271-463A-3D1D0CB7AB83}"/>
              </a:ext>
            </a:extLst>
          </p:cNvPr>
          <p:cNvSpPr>
            <a:spLocks noGrp="1"/>
          </p:cNvSpPr>
          <p:nvPr>
            <p:ph type="title"/>
          </p:nvPr>
        </p:nvSpPr>
        <p:spPr/>
        <p:txBody>
          <a:bodyPr/>
          <a:lstStyle/>
          <a:p>
            <a:r>
              <a:rPr lang="en-IN" b="1" i="1" dirty="0"/>
              <a:t>Methodology</a:t>
            </a:r>
          </a:p>
        </p:txBody>
      </p:sp>
      <p:sp>
        <p:nvSpPr>
          <p:cNvPr id="7" name="Footer Placeholder 6">
            <a:extLst>
              <a:ext uri="{FF2B5EF4-FFF2-40B4-BE49-F238E27FC236}">
                <a16:creationId xmlns:a16="http://schemas.microsoft.com/office/drawing/2014/main" xmlns="" id="{7EB3C117-6F8D-4ED2-B7B3-0A604F4D05F2}"/>
              </a:ext>
            </a:extLst>
          </p:cNvPr>
          <p:cNvSpPr>
            <a:spLocks noGrp="1"/>
          </p:cNvSpPr>
          <p:nvPr>
            <p:ph type="ftr" sz="quarter" idx="10"/>
          </p:nvPr>
        </p:nvSpPr>
        <p:spPr/>
        <p:txBody>
          <a:bodyPr/>
          <a:lstStyle/>
          <a:p>
            <a:r>
              <a:rPr lang="en-US" dirty="0" smtClean="0"/>
              <a:t>PHISHING WEBSITE ANALYSER</a:t>
            </a:r>
          </a:p>
          <a:p>
            <a:endParaRPr lang="en-US" dirty="0"/>
          </a:p>
        </p:txBody>
      </p:sp>
      <p:sp>
        <p:nvSpPr>
          <p:cNvPr id="8" name="Slide Number Placeholder 7">
            <a:extLst>
              <a:ext uri="{FF2B5EF4-FFF2-40B4-BE49-F238E27FC236}">
                <a16:creationId xmlns:a16="http://schemas.microsoft.com/office/drawing/2014/main" xmlns="" id="{6FF38AAE-478D-0BEB-8C6F-B8C398FD5007}"/>
              </a:ext>
            </a:extLst>
          </p:cNvPr>
          <p:cNvSpPr>
            <a:spLocks noGrp="1"/>
          </p:cNvSpPr>
          <p:nvPr>
            <p:ph type="sldNum" sz="quarter" idx="11"/>
          </p:nvPr>
        </p:nvSpPr>
        <p:spPr/>
        <p:txBody>
          <a:bodyPr/>
          <a:lstStyle/>
          <a:p>
            <a:fld id="{B5CEABB6-07DC-46E8-9B57-56EC44A396E5}" type="slidenum">
              <a:rPr lang="en-US" smtClean="0"/>
              <a:pPr/>
              <a:t>10</a:t>
            </a:fld>
            <a:endParaRPr lang="en-US" dirty="0"/>
          </a:p>
        </p:txBody>
      </p:sp>
      <p:sp>
        <p:nvSpPr>
          <p:cNvPr id="9" name="TextBox 8">
            <a:extLst>
              <a:ext uri="{FF2B5EF4-FFF2-40B4-BE49-F238E27FC236}">
                <a16:creationId xmlns:a16="http://schemas.microsoft.com/office/drawing/2014/main" xmlns="" id="{9A152629-2441-E705-D1EA-6A27A7E95A96}"/>
              </a:ext>
            </a:extLst>
          </p:cNvPr>
          <p:cNvSpPr txBox="1"/>
          <p:nvPr/>
        </p:nvSpPr>
        <p:spPr>
          <a:xfrm>
            <a:off x="1023730" y="1583872"/>
            <a:ext cx="8547653" cy="3993401"/>
          </a:xfrm>
          <a:prstGeom prst="rect">
            <a:avLst/>
          </a:prstGeom>
          <a:noFill/>
        </p:spPr>
        <p:txBody>
          <a:bodyPr wrap="square" rtlCol="0">
            <a:spAutoFit/>
          </a:bodyPr>
          <a:lstStyle/>
          <a:p>
            <a:pPr marL="285750" indent="-285750">
              <a:buFont typeface="Arial" panose="020B0604020202020204" pitchFamily="34" charset="0"/>
              <a:buChar char="•"/>
            </a:pPr>
            <a:r>
              <a:rPr lang="en-US" sz="1950" i="1" dirty="0" smtClean="0">
                <a:solidFill>
                  <a:schemeClr val="bg1">
                    <a:lumMod val="95000"/>
                    <a:lumOff val="5000"/>
                  </a:schemeClr>
                </a:solidFill>
                <a:cs typeface="Times New Roman" pitchFamily="18" charset="0"/>
              </a:rPr>
              <a:t>Identify the need to combat phishing attacks and understand the risks to user privacy.</a:t>
            </a:r>
            <a:endParaRPr lang="en-IN" sz="1950" i="1" dirty="0" smtClean="0">
              <a:solidFill>
                <a:schemeClr val="bg1">
                  <a:lumMod val="95000"/>
                  <a:lumOff val="5000"/>
                </a:schemeClr>
              </a:solidFill>
              <a:cs typeface="Times New Roman" pitchFamily="18" charset="0"/>
            </a:endParaRPr>
          </a:p>
          <a:p>
            <a:pPr marL="285750" indent="-285750">
              <a:buFont typeface="Arial" panose="020B0604020202020204" pitchFamily="34" charset="0"/>
              <a:buChar char="•"/>
            </a:pPr>
            <a:r>
              <a:rPr lang="en-US" sz="1950" i="1" dirty="0" smtClean="0">
                <a:solidFill>
                  <a:schemeClr val="bg1">
                    <a:lumMod val="95000"/>
                    <a:lumOff val="5000"/>
                  </a:schemeClr>
                </a:solidFill>
                <a:cs typeface="Times New Roman" pitchFamily="18" charset="0"/>
              </a:rPr>
              <a:t>Define the project scope and objectives, focusing on automating the identification of potential phishing websites.</a:t>
            </a:r>
            <a:endParaRPr lang="en-IN" sz="1950" i="1" dirty="0" smtClean="0">
              <a:solidFill>
                <a:schemeClr val="bg1">
                  <a:lumMod val="95000"/>
                  <a:lumOff val="5000"/>
                </a:schemeClr>
              </a:solidFill>
              <a:cs typeface="Times New Roman" pitchFamily="18" charset="0"/>
            </a:endParaRPr>
          </a:p>
          <a:p>
            <a:pPr marL="285750" indent="-285750">
              <a:buFont typeface="Arial" panose="020B0604020202020204" pitchFamily="34" charset="0"/>
              <a:buChar char="•"/>
            </a:pPr>
            <a:r>
              <a:rPr lang="en-US" sz="1950" i="1" dirty="0" smtClean="0">
                <a:solidFill>
                  <a:schemeClr val="bg1">
                    <a:lumMod val="95000"/>
                    <a:lumOff val="5000"/>
                  </a:schemeClr>
                </a:solidFill>
                <a:cs typeface="Times New Roman" pitchFamily="18" charset="0"/>
              </a:rPr>
              <a:t>Choose Python as the primary language and relevant libraries like </a:t>
            </a:r>
            <a:r>
              <a:rPr lang="en-US" sz="1950" i="1" u="sng" dirty="0" smtClean="0">
                <a:solidFill>
                  <a:schemeClr val="bg1">
                    <a:lumMod val="95000"/>
                    <a:lumOff val="5000"/>
                  </a:schemeClr>
                </a:solidFill>
                <a:cs typeface="Times New Roman" pitchFamily="18" charset="0"/>
              </a:rPr>
              <a:t>Flask</a:t>
            </a:r>
            <a:r>
              <a:rPr lang="en-US" sz="1950" i="1" dirty="0" smtClean="0">
                <a:solidFill>
                  <a:schemeClr val="bg1">
                    <a:lumMod val="95000"/>
                    <a:lumOff val="5000"/>
                  </a:schemeClr>
                </a:solidFill>
                <a:cs typeface="Times New Roman" pitchFamily="18" charset="0"/>
              </a:rPr>
              <a:t> and </a:t>
            </a:r>
            <a:r>
              <a:rPr lang="en-US" sz="1950" i="1" u="sng" dirty="0" err="1" smtClean="0">
                <a:solidFill>
                  <a:schemeClr val="bg1">
                    <a:lumMod val="95000"/>
                    <a:lumOff val="5000"/>
                  </a:schemeClr>
                </a:solidFill>
                <a:cs typeface="Times New Roman" pitchFamily="18" charset="0"/>
              </a:rPr>
              <a:t>BeautifulSoup</a:t>
            </a:r>
            <a:r>
              <a:rPr lang="en-US" sz="1950" i="1" dirty="0" smtClean="0">
                <a:solidFill>
                  <a:schemeClr val="bg1">
                    <a:lumMod val="95000"/>
                    <a:lumOff val="5000"/>
                  </a:schemeClr>
                </a:solidFill>
                <a:cs typeface="Times New Roman" pitchFamily="18" charset="0"/>
              </a:rPr>
              <a:t>.</a:t>
            </a:r>
            <a:endParaRPr lang="en-IN" sz="1950" i="1" dirty="0" smtClean="0">
              <a:solidFill>
                <a:schemeClr val="bg1">
                  <a:lumMod val="95000"/>
                  <a:lumOff val="5000"/>
                </a:schemeClr>
              </a:solidFill>
              <a:cs typeface="Times New Roman" pitchFamily="18" charset="0"/>
            </a:endParaRPr>
          </a:p>
          <a:p>
            <a:pPr marL="285750" indent="-285750">
              <a:buFont typeface="Arial" panose="020B0604020202020204" pitchFamily="34" charset="0"/>
              <a:buChar char="•"/>
            </a:pPr>
            <a:r>
              <a:rPr lang="en-US" sz="1950" i="1" dirty="0" smtClean="0">
                <a:solidFill>
                  <a:schemeClr val="bg1">
                    <a:lumMod val="95000"/>
                    <a:lumOff val="5000"/>
                  </a:schemeClr>
                </a:solidFill>
                <a:cs typeface="Times New Roman" pitchFamily="18" charset="0"/>
              </a:rPr>
              <a:t>Explore existing methodologies and review academic papers on machine learning, website analysis, and phishing detection.</a:t>
            </a:r>
            <a:endParaRPr lang="en-IN" sz="1950" i="1" dirty="0" smtClean="0">
              <a:solidFill>
                <a:schemeClr val="bg1">
                  <a:lumMod val="95000"/>
                  <a:lumOff val="5000"/>
                </a:schemeClr>
              </a:solidFill>
              <a:cs typeface="Times New Roman" pitchFamily="18" charset="0"/>
            </a:endParaRPr>
          </a:p>
          <a:p>
            <a:pPr marL="285750" indent="-285750">
              <a:buFont typeface="Arial" panose="020B0604020202020204" pitchFamily="34" charset="0"/>
              <a:buChar char="•"/>
            </a:pPr>
            <a:r>
              <a:rPr lang="en-US" sz="1950" i="1" dirty="0" smtClean="0">
                <a:solidFill>
                  <a:schemeClr val="bg1">
                    <a:lumMod val="95000"/>
                    <a:lumOff val="5000"/>
                  </a:schemeClr>
                </a:solidFill>
                <a:cs typeface="Times New Roman" pitchFamily="18" charset="0"/>
              </a:rPr>
              <a:t>Explore existing methodologies and review academic papers on machine learning, website analysis, and phishing detection.</a:t>
            </a:r>
            <a:endParaRPr lang="en-IN" sz="1950" i="1" dirty="0" smtClean="0">
              <a:solidFill>
                <a:schemeClr val="bg1">
                  <a:lumMod val="95000"/>
                  <a:lumOff val="5000"/>
                </a:schemeClr>
              </a:solidFill>
              <a:cs typeface="Times New Roman" pitchFamily="18" charset="0"/>
            </a:endParaRPr>
          </a:p>
          <a:p>
            <a:pPr marL="285750" indent="-285750">
              <a:buFont typeface="Arial" panose="020B0604020202020204" pitchFamily="34" charset="0"/>
              <a:buChar char="•"/>
            </a:pPr>
            <a:r>
              <a:rPr lang="en-US" sz="1950" i="1" dirty="0" smtClean="0">
                <a:solidFill>
                  <a:schemeClr val="bg1">
                    <a:lumMod val="95000"/>
                    <a:lumOff val="5000"/>
                  </a:schemeClr>
                </a:solidFill>
                <a:cs typeface="Times New Roman" pitchFamily="18" charset="0"/>
              </a:rPr>
              <a:t>Design an intuitive web interface for easy URL submission and receipt of detailed analysis reports.</a:t>
            </a:r>
            <a:endParaRPr lang="en-IN" sz="1950" i="1" dirty="0" smtClean="0">
              <a:solidFill>
                <a:schemeClr val="bg1">
                  <a:lumMod val="95000"/>
                  <a:lumOff val="5000"/>
                </a:schemeClr>
              </a:solidFill>
              <a:cs typeface="Times New Roman" pitchFamily="18" charset="0"/>
            </a:endParaRPr>
          </a:p>
          <a:p>
            <a:pPr marL="285750" indent="-285750">
              <a:buFont typeface="Arial" panose="020B0604020202020204" pitchFamily="34" charset="0"/>
              <a:buChar char="•"/>
            </a:pPr>
            <a:r>
              <a:rPr lang="en-US" sz="1950" i="1" dirty="0" smtClean="0">
                <a:solidFill>
                  <a:schemeClr val="bg1">
                    <a:lumMod val="95000"/>
                    <a:lumOff val="5000"/>
                  </a:schemeClr>
                </a:solidFill>
                <a:cs typeface="Times New Roman" pitchFamily="18" charset="0"/>
              </a:rPr>
              <a:t>Incorporate machine learning techniques to enhance phishing website detection accuracy.</a:t>
            </a:r>
            <a:endParaRPr lang="en-IN" sz="1950" i="1" dirty="0">
              <a:solidFill>
                <a:schemeClr val="bg1">
                  <a:lumMod val="95000"/>
                  <a:lumOff val="5000"/>
                </a:schemeClr>
              </a:solidFill>
              <a:cs typeface="Times New Roman" pitchFamily="18" charset="0"/>
            </a:endParaRPr>
          </a:p>
        </p:txBody>
      </p:sp>
    </p:spTree>
    <p:extLst>
      <p:ext uri="{BB962C8B-B14F-4D97-AF65-F5344CB8AC3E}">
        <p14:creationId xmlns:p14="http://schemas.microsoft.com/office/powerpoint/2010/main" xmlns="" val="4039429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036ED-39C5-4AC2-8501-84727CB60E19}"/>
              </a:ext>
            </a:extLst>
          </p:cNvPr>
          <p:cNvSpPr>
            <a:spLocks noGrp="1"/>
          </p:cNvSpPr>
          <p:nvPr>
            <p:ph type="title"/>
          </p:nvPr>
        </p:nvSpPr>
        <p:spPr/>
        <p:txBody>
          <a:bodyPr/>
          <a:lstStyle/>
          <a:p>
            <a:r>
              <a:rPr lang="en-US" b="1" i="1" dirty="0"/>
              <a:t>Conclusion</a:t>
            </a:r>
          </a:p>
        </p:txBody>
      </p:sp>
      <p:sp>
        <p:nvSpPr>
          <p:cNvPr id="7" name="Footer Placeholder 6">
            <a:extLst>
              <a:ext uri="{FF2B5EF4-FFF2-40B4-BE49-F238E27FC236}">
                <a16:creationId xmlns:a16="http://schemas.microsoft.com/office/drawing/2014/main" xmlns="" id="{4F5D9357-1772-4BD6-A2AC-A3E1DC9F0214}"/>
              </a:ext>
            </a:extLst>
          </p:cNvPr>
          <p:cNvSpPr>
            <a:spLocks noGrp="1"/>
          </p:cNvSpPr>
          <p:nvPr>
            <p:ph type="ftr" sz="quarter" idx="10"/>
          </p:nvPr>
        </p:nvSpPr>
        <p:spPr/>
        <p:txBody>
          <a:bodyPr/>
          <a:lstStyle/>
          <a:p>
            <a:r>
              <a:rPr lang="en-US" dirty="0" smtClean="0"/>
              <a:t>PHISHING WEBSITE ANALYSER</a:t>
            </a:r>
          </a:p>
          <a:p>
            <a:endParaRPr lang="en-US" dirty="0"/>
          </a:p>
        </p:txBody>
      </p:sp>
      <p:sp>
        <p:nvSpPr>
          <p:cNvPr id="8" name="Slide Number Placeholder 7">
            <a:extLst>
              <a:ext uri="{FF2B5EF4-FFF2-40B4-BE49-F238E27FC236}">
                <a16:creationId xmlns:a16="http://schemas.microsoft.com/office/drawing/2014/main" xmlns="" id="{F461F136-E3A7-4F6E-87E7-38A828502390}"/>
              </a:ext>
            </a:extLst>
          </p:cNvPr>
          <p:cNvSpPr>
            <a:spLocks noGrp="1"/>
          </p:cNvSpPr>
          <p:nvPr>
            <p:ph type="sldNum" sz="quarter" idx="11"/>
          </p:nvPr>
        </p:nvSpPr>
        <p:spPr/>
        <p:txBody>
          <a:bodyPr/>
          <a:lstStyle/>
          <a:p>
            <a:fld id="{B5CEABB6-07DC-46E8-9B57-56EC44A396E5}" type="slidenum">
              <a:rPr lang="en-US" smtClean="0"/>
              <a:pPr/>
              <a:t>11</a:t>
            </a:fld>
            <a:endParaRPr lang="en-US" dirty="0"/>
          </a:p>
        </p:txBody>
      </p:sp>
      <p:sp>
        <p:nvSpPr>
          <p:cNvPr id="9" name="Rectangle 8">
            <a:extLst>
              <a:ext uri="{FF2B5EF4-FFF2-40B4-BE49-F238E27FC236}">
                <a16:creationId xmlns:a16="http://schemas.microsoft.com/office/drawing/2014/main" xmlns="" id="{7864872F-A1D4-4EBC-A52C-F79AD20AD5E1}"/>
              </a:ext>
            </a:extLst>
          </p:cNvPr>
          <p:cNvSpPr/>
          <p:nvPr/>
        </p:nvSpPr>
        <p:spPr>
          <a:xfrm>
            <a:off x="811185" y="1720841"/>
            <a:ext cx="8721921" cy="3939540"/>
          </a:xfrm>
          <a:prstGeom prst="rect">
            <a:avLst/>
          </a:prstGeom>
        </p:spPr>
        <p:txBody>
          <a:bodyPr wrap="square" anchor="ctr">
            <a:spAutoFit/>
          </a:bodyPr>
          <a:lstStyle/>
          <a:p>
            <a:r>
              <a:rPr lang="en-US" sz="2500" i="1" dirty="0" smtClean="0">
                <a:solidFill>
                  <a:schemeClr val="bg1">
                    <a:lumMod val="95000"/>
                    <a:lumOff val="5000"/>
                  </a:schemeClr>
                </a:solidFill>
              </a:rPr>
              <a:t>The Phishing Website Analyzer is a proactive tool designed to enhance online security by reliably identifying potential phishing threats. Through seamless integration and comprehensive modules, including user interface, URL validation, HTML content retrieval, parsing, and phishing analysis, the project safeguards users from malicious online activities. The incorporation of machine learning adds a resilient and forward-thinking dimension, continuously adapting to evolving cyber security threats. Ultimately, the Phishing Website Analyzer represents a proactive measure fostering a culture of cyber security awareness.</a:t>
            </a:r>
            <a:endParaRPr lang="en-US" sz="2500" i="1" dirty="0">
              <a:solidFill>
                <a:schemeClr val="bg1">
                  <a:lumMod val="95000"/>
                  <a:lumOff val="5000"/>
                </a:schemeClr>
              </a:solidFill>
            </a:endParaRPr>
          </a:p>
        </p:txBody>
      </p:sp>
    </p:spTree>
    <p:extLst>
      <p:ext uri="{BB962C8B-B14F-4D97-AF65-F5344CB8AC3E}">
        <p14:creationId xmlns:p14="http://schemas.microsoft.com/office/powerpoint/2010/main" xmlns="" val="182674859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CCE595D9-27F3-FE1C-9A37-0F9F7903022E}"/>
              </a:ext>
            </a:extLst>
          </p:cNvPr>
          <p:cNvSpPr>
            <a:spLocks noGrp="1"/>
          </p:cNvSpPr>
          <p:nvPr>
            <p:ph type="ctrTitle"/>
          </p:nvPr>
        </p:nvSpPr>
        <p:spPr>
          <a:xfrm>
            <a:off x="178888" y="318310"/>
            <a:ext cx="8874306" cy="3251571"/>
          </a:xfrm>
        </p:spPr>
        <p:txBody>
          <a:bodyPr/>
          <a:lstStyle/>
          <a:p>
            <a:r>
              <a:rPr lang="en-US" i="1" dirty="0"/>
              <a:t>Thank</a:t>
            </a:r>
            <a:r>
              <a:rPr lang="en-US" dirty="0"/>
              <a:t> </a:t>
            </a:r>
            <a:r>
              <a:rPr lang="en-US" i="1" dirty="0"/>
              <a:t>you</a:t>
            </a:r>
          </a:p>
        </p:txBody>
      </p:sp>
      <p:sp>
        <p:nvSpPr>
          <p:cNvPr id="3" name="Subtitle 2">
            <a:extLst>
              <a:ext uri="{FF2B5EF4-FFF2-40B4-BE49-F238E27FC236}">
                <a16:creationId xmlns:a16="http://schemas.microsoft.com/office/drawing/2014/main" xmlns="" id="{8CFA4869-4108-EB15-4EB0-B65C291C5D97}"/>
              </a:ext>
            </a:extLst>
          </p:cNvPr>
          <p:cNvSpPr>
            <a:spLocks noGrp="1"/>
          </p:cNvSpPr>
          <p:nvPr>
            <p:ph type="subTitle" idx="1"/>
          </p:nvPr>
        </p:nvSpPr>
        <p:spPr/>
        <p:txBody>
          <a:bodyPr/>
          <a:lstStyle/>
          <a:p>
            <a:r>
              <a:rPr lang="en-US" dirty="0" smtClean="0"/>
              <a:t>PHISHING WEBSITE ANALYSER by</a:t>
            </a:r>
            <a:r>
              <a:rPr lang="en-US" dirty="0"/>
              <a:t>:</a:t>
            </a:r>
          </a:p>
          <a:p>
            <a:r>
              <a:rPr lang="en-US" dirty="0" smtClean="0"/>
              <a:t>CHIRAG P &amp; MAAZ PASHA</a:t>
            </a:r>
            <a:endParaRPr lang="en-US" dirty="0"/>
          </a:p>
        </p:txBody>
      </p:sp>
    </p:spTree>
    <p:extLst>
      <p:ext uri="{BB962C8B-B14F-4D97-AF65-F5344CB8AC3E}">
        <p14:creationId xmlns:p14="http://schemas.microsoft.com/office/powerpoint/2010/main" xmlns="" val="3784505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3A288293-8E75-4DE0-BFCB-6F6C9CB97A7D}"/>
              </a:ext>
            </a:extLst>
          </p:cNvPr>
          <p:cNvSpPr>
            <a:spLocks noGrp="1"/>
          </p:cNvSpPr>
          <p:nvPr>
            <p:ph type="title"/>
          </p:nvPr>
        </p:nvSpPr>
        <p:spPr/>
        <p:txBody>
          <a:bodyPr/>
          <a:lstStyle/>
          <a:p>
            <a:r>
              <a:rPr lang="en-US" dirty="0" smtClean="0"/>
              <a:t>PHISHING WEBSITE</a:t>
            </a:r>
            <a:br>
              <a:rPr lang="en-US" dirty="0" smtClean="0"/>
            </a:br>
            <a:r>
              <a:rPr lang="en-US" dirty="0" smtClean="0"/>
              <a:t>ANALYSER</a:t>
            </a:r>
            <a:endParaRPr lang="en-US" dirty="0"/>
          </a:p>
        </p:txBody>
      </p:sp>
      <p:sp>
        <p:nvSpPr>
          <p:cNvPr id="13" name="Text Placeholder 12">
            <a:extLst>
              <a:ext uri="{FF2B5EF4-FFF2-40B4-BE49-F238E27FC236}">
                <a16:creationId xmlns:a16="http://schemas.microsoft.com/office/drawing/2014/main" xmlns="" id="{8E36E94F-BF14-4FE6-BD79-FAFB17E6504B}"/>
              </a:ext>
            </a:extLst>
          </p:cNvPr>
          <p:cNvSpPr>
            <a:spLocks noGrp="1"/>
          </p:cNvSpPr>
          <p:nvPr>
            <p:ph type="body" sz="quarter" idx="13"/>
          </p:nvPr>
        </p:nvSpPr>
        <p:spPr>
          <a:xfrm>
            <a:off x="811185" y="2743200"/>
            <a:ext cx="4141815" cy="3187700"/>
          </a:xfrm>
        </p:spPr>
        <p:txBody>
          <a:bodyPr/>
          <a:lstStyle/>
          <a:p>
            <a:r>
              <a:rPr lang="en-US" dirty="0"/>
              <a:t>Done by:</a:t>
            </a:r>
            <a:r>
              <a:rPr lang="en-US" sz="2800" dirty="0"/>
              <a:t/>
            </a:r>
            <a:br>
              <a:rPr lang="en-US" sz="2800" dirty="0"/>
            </a:br>
            <a:r>
              <a:rPr lang="en-US" sz="2000" b="1" dirty="0" smtClean="0"/>
              <a:t>CHIRAG</a:t>
            </a:r>
            <a:r>
              <a:rPr lang="en-US" sz="2800" dirty="0" smtClean="0"/>
              <a:t> </a:t>
            </a:r>
            <a:r>
              <a:rPr lang="en-US" sz="2000" b="1" dirty="0" smtClean="0"/>
              <a:t>P (21CS022</a:t>
            </a:r>
            <a:r>
              <a:rPr lang="en-US" sz="2000" b="1" dirty="0"/>
              <a:t>)</a:t>
            </a:r>
            <a:br>
              <a:rPr lang="en-US" sz="2000" b="1" dirty="0"/>
            </a:br>
            <a:r>
              <a:rPr lang="en-US" sz="2000" b="1" dirty="0" smtClean="0"/>
              <a:t>MAAZ PASHA(21CS123</a:t>
            </a:r>
            <a:r>
              <a:rPr lang="en-US" sz="2000" b="1" dirty="0"/>
              <a:t>)</a:t>
            </a:r>
            <a:r>
              <a:rPr lang="en-US" sz="2800" dirty="0"/>
              <a:t/>
            </a:r>
            <a:br>
              <a:rPr lang="en-US" sz="2800" dirty="0"/>
            </a:br>
            <a:endParaRPr lang="en-US" sz="2800" dirty="0"/>
          </a:p>
          <a:p>
            <a:r>
              <a:rPr lang="en-US" sz="1600" dirty="0"/>
              <a:t>Under the guidance of:</a:t>
            </a:r>
            <a:r>
              <a:rPr lang="en-US" sz="2800" dirty="0"/>
              <a:t/>
            </a:r>
            <a:br>
              <a:rPr lang="en-US" sz="2800" dirty="0"/>
            </a:br>
            <a:r>
              <a:rPr lang="en-US" sz="2000" b="1" dirty="0"/>
              <a:t>MRS. </a:t>
            </a:r>
            <a:r>
              <a:rPr lang="en-US" sz="2000" b="1" dirty="0" smtClean="0"/>
              <a:t>K NOOR FATHIMA </a:t>
            </a:r>
            <a:r>
              <a:rPr lang="en-US" sz="2800" dirty="0"/>
              <a:t/>
            </a:r>
            <a:br>
              <a:rPr lang="en-US" sz="2800" dirty="0"/>
            </a:br>
            <a:r>
              <a:rPr lang="en-US" dirty="0"/>
              <a:t>Assistant Professor </a:t>
            </a:r>
            <a:br>
              <a:rPr lang="en-US" dirty="0"/>
            </a:br>
            <a:r>
              <a:rPr lang="en-US" dirty="0"/>
              <a:t>Department of CSE SSIT, </a:t>
            </a:r>
            <a:br>
              <a:rPr lang="en-US" dirty="0"/>
            </a:br>
            <a:r>
              <a:rPr lang="en-US" dirty="0"/>
              <a:t>Tumakuru-03 .</a:t>
            </a:r>
          </a:p>
        </p:txBody>
      </p:sp>
      <p:sp>
        <p:nvSpPr>
          <p:cNvPr id="9" name="Footer Placeholder 8">
            <a:extLst>
              <a:ext uri="{FF2B5EF4-FFF2-40B4-BE49-F238E27FC236}">
                <a16:creationId xmlns:a16="http://schemas.microsoft.com/office/drawing/2014/main" xmlns="" id="{40D169C2-D5D2-4816-86AE-C2808A104CB8}"/>
              </a:ext>
            </a:extLst>
          </p:cNvPr>
          <p:cNvSpPr>
            <a:spLocks noGrp="1"/>
          </p:cNvSpPr>
          <p:nvPr>
            <p:ph type="ftr" sz="quarter" idx="10"/>
          </p:nvPr>
        </p:nvSpPr>
        <p:spPr>
          <a:xfrm>
            <a:off x="811185" y="6065836"/>
            <a:ext cx="6239309" cy="365125"/>
          </a:xfrm>
        </p:spPr>
        <p:txBody>
          <a:bodyPr/>
          <a:lstStyle/>
          <a:p>
            <a:r>
              <a:rPr lang="en-US" dirty="0" smtClean="0"/>
              <a:t>PHISHING WEBSITE ANALYSER</a:t>
            </a:r>
          </a:p>
        </p:txBody>
      </p:sp>
      <p:sp>
        <p:nvSpPr>
          <p:cNvPr id="10" name="Slide Number Placeholder 9">
            <a:extLst>
              <a:ext uri="{FF2B5EF4-FFF2-40B4-BE49-F238E27FC236}">
                <a16:creationId xmlns:a16="http://schemas.microsoft.com/office/drawing/2014/main" xmlns="" id="{841F19AB-DA9A-492D-A81D-63BF71BC1E7B}"/>
              </a:ext>
            </a:extLst>
          </p:cNvPr>
          <p:cNvSpPr>
            <a:spLocks noGrp="1"/>
          </p:cNvSpPr>
          <p:nvPr>
            <p:ph type="sldNum" sz="quarter" idx="11"/>
          </p:nvPr>
        </p:nvSpPr>
        <p:spPr>
          <a:xfrm>
            <a:off x="10335956" y="6065835"/>
            <a:ext cx="771089" cy="365125"/>
          </a:xfrm>
        </p:spPr>
        <p:txBody>
          <a:bodyPr/>
          <a:lstStyle/>
          <a:p>
            <a:fld id="{B5CEABB6-07DC-46E8-9B57-56EC44A396E5}" type="slidenum">
              <a:rPr lang="en-US" smtClean="0"/>
              <a:pPr/>
              <a:t>2</a:t>
            </a:fld>
            <a:endParaRPr lang="en-US" dirty="0"/>
          </a:p>
        </p:txBody>
      </p:sp>
      <p:pic>
        <p:nvPicPr>
          <p:cNvPr id="8" name="Content Placeholder 7" descr="HTTPS-Phishing-Feature.png"/>
          <p:cNvPicPr>
            <a:picLocks noGrp="1" noChangeAspect="1"/>
          </p:cNvPicPr>
          <p:nvPr>
            <p:ph sz="half" idx="2"/>
          </p:nvPr>
        </p:nvPicPr>
        <p:blipFill>
          <a:blip r:embed="rId3"/>
          <a:stretch>
            <a:fillRect/>
          </a:stretch>
        </p:blipFill>
        <p:spPr>
          <a:xfrm>
            <a:off x="5467350" y="1802038"/>
            <a:ext cx="5657850" cy="3393624"/>
          </a:xfrm>
        </p:spPr>
      </p:pic>
    </p:spTree>
    <p:extLst>
      <p:ext uri="{BB962C8B-B14F-4D97-AF65-F5344CB8AC3E}">
        <p14:creationId xmlns:p14="http://schemas.microsoft.com/office/powerpoint/2010/main" xmlns="" val="2963644439"/>
      </p:ext>
    </p:extLst>
  </p:cSld>
  <p:clrMapOvr>
    <a:masterClrMapping/>
  </p:clrMapOvr>
  <p:transition spd="slow">
    <p:plu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E2ABBA-2E6D-E7DD-AC67-58D1FCB3F346}"/>
              </a:ext>
            </a:extLst>
          </p:cNvPr>
          <p:cNvSpPr>
            <a:spLocks noGrp="1"/>
          </p:cNvSpPr>
          <p:nvPr>
            <p:ph type="title"/>
          </p:nvPr>
        </p:nvSpPr>
        <p:spPr>
          <a:xfrm>
            <a:off x="541491" y="340205"/>
            <a:ext cx="5284816" cy="961899"/>
          </a:xfrm>
          <a:noFill/>
        </p:spPr>
        <p:txBody>
          <a:bodyPr/>
          <a:lstStyle/>
          <a:p>
            <a:r>
              <a:rPr lang="en-US" b="1" i="1" dirty="0">
                <a:solidFill>
                  <a:schemeClr val="tx1">
                    <a:lumMod val="95000"/>
                  </a:schemeClr>
                </a:solidFill>
              </a:rPr>
              <a:t>CONTENTS</a:t>
            </a:r>
          </a:p>
        </p:txBody>
      </p:sp>
      <p:pic>
        <p:nvPicPr>
          <p:cNvPr id="11" name="Picture Placeholder 10">
            <a:extLst>
              <a:ext uri="{FF2B5EF4-FFF2-40B4-BE49-F238E27FC236}">
                <a16:creationId xmlns:a16="http://schemas.microsoft.com/office/drawing/2014/main" xmlns="" id="{11362766-B83F-452D-9BB8-678FCD6BBC40}"/>
              </a:ext>
            </a:extLst>
          </p:cNvPr>
          <p:cNvPicPr>
            <a:picLocks noGrp="1" noChangeAspect="1"/>
          </p:cNvPicPr>
          <p:nvPr>
            <p:ph type="pic" sz="quarter" idx="23"/>
          </p:nvPr>
        </p:nvPicPr>
        <p:blipFill>
          <a:blip r:embed="rId2"/>
          <a:srcRect/>
          <a:stretch>
            <a:fillRect/>
          </a:stretch>
        </p:blipFill>
        <p:spPr>
          <a:xfrm>
            <a:off x="1388164" y="1384617"/>
            <a:ext cx="502920" cy="502920"/>
          </a:xfrm>
        </p:spPr>
      </p:pic>
      <p:sp>
        <p:nvSpPr>
          <p:cNvPr id="19" name="Text Placeholder 18">
            <a:extLst>
              <a:ext uri="{FF2B5EF4-FFF2-40B4-BE49-F238E27FC236}">
                <a16:creationId xmlns:a16="http://schemas.microsoft.com/office/drawing/2014/main" xmlns="" id="{E2CC5D73-10C3-4BC4-A40D-111CBC565079}"/>
              </a:ext>
            </a:extLst>
          </p:cNvPr>
          <p:cNvSpPr>
            <a:spLocks noGrp="1"/>
          </p:cNvSpPr>
          <p:nvPr>
            <p:ph type="body" sz="quarter" idx="13"/>
          </p:nvPr>
        </p:nvSpPr>
        <p:spPr>
          <a:xfrm>
            <a:off x="2255961" y="1458467"/>
            <a:ext cx="1683740" cy="355220"/>
          </a:xfrm>
        </p:spPr>
        <p:txBody>
          <a:bodyPr/>
          <a:lstStyle/>
          <a:p>
            <a:r>
              <a:rPr lang="en-US" sz="2400" i="1" dirty="0"/>
              <a:t>Introduction</a:t>
            </a:r>
          </a:p>
        </p:txBody>
      </p:sp>
      <p:sp>
        <p:nvSpPr>
          <p:cNvPr id="7" name="Text Placeholder 6">
            <a:extLst>
              <a:ext uri="{FF2B5EF4-FFF2-40B4-BE49-F238E27FC236}">
                <a16:creationId xmlns:a16="http://schemas.microsoft.com/office/drawing/2014/main" xmlns="" id="{33A858E6-8813-CD9D-EE22-EB8E062FBA14}"/>
              </a:ext>
            </a:extLst>
          </p:cNvPr>
          <p:cNvSpPr>
            <a:spLocks noGrp="1"/>
          </p:cNvSpPr>
          <p:nvPr>
            <p:ph type="body" sz="quarter" idx="24"/>
          </p:nvPr>
        </p:nvSpPr>
        <p:spPr>
          <a:xfrm>
            <a:off x="2255961" y="2042232"/>
            <a:ext cx="1683740" cy="305627"/>
          </a:xfrm>
        </p:spPr>
        <p:txBody>
          <a:bodyPr/>
          <a:lstStyle/>
          <a:p>
            <a:r>
              <a:rPr lang="en-US" sz="2400" i="1" dirty="0"/>
              <a:t>Objectives</a:t>
            </a:r>
          </a:p>
        </p:txBody>
      </p:sp>
      <p:sp>
        <p:nvSpPr>
          <p:cNvPr id="8" name="Text Placeholder 7">
            <a:extLst>
              <a:ext uri="{FF2B5EF4-FFF2-40B4-BE49-F238E27FC236}">
                <a16:creationId xmlns:a16="http://schemas.microsoft.com/office/drawing/2014/main" xmlns="" id="{CE80F9D7-8410-9097-31BC-A9AE7C7052A9}"/>
              </a:ext>
            </a:extLst>
          </p:cNvPr>
          <p:cNvSpPr>
            <a:spLocks noGrp="1"/>
          </p:cNvSpPr>
          <p:nvPr>
            <p:ph type="body" sz="quarter" idx="26"/>
          </p:nvPr>
        </p:nvSpPr>
        <p:spPr>
          <a:xfrm>
            <a:off x="2255961" y="2650181"/>
            <a:ext cx="2697039" cy="355220"/>
          </a:xfrm>
        </p:spPr>
        <p:txBody>
          <a:bodyPr/>
          <a:lstStyle/>
          <a:p>
            <a:r>
              <a:rPr lang="en-US" sz="2400" i="1" dirty="0"/>
              <a:t>Problem statement</a:t>
            </a:r>
          </a:p>
          <a:p>
            <a:r>
              <a:rPr lang="en-US" sz="2400" i="1" dirty="0"/>
              <a:t>Literature Survey</a:t>
            </a:r>
          </a:p>
        </p:txBody>
      </p:sp>
      <p:sp>
        <p:nvSpPr>
          <p:cNvPr id="3" name="Footer Placeholder 2">
            <a:extLst>
              <a:ext uri="{FF2B5EF4-FFF2-40B4-BE49-F238E27FC236}">
                <a16:creationId xmlns:a16="http://schemas.microsoft.com/office/drawing/2014/main" xmlns="" id="{9C3F16C9-B662-209D-15DE-55D714B28413}"/>
              </a:ext>
            </a:extLst>
          </p:cNvPr>
          <p:cNvSpPr>
            <a:spLocks noGrp="1"/>
          </p:cNvSpPr>
          <p:nvPr>
            <p:ph type="ftr" sz="quarter" idx="10"/>
          </p:nvPr>
        </p:nvSpPr>
        <p:spPr>
          <a:xfrm>
            <a:off x="1144590" y="6248399"/>
            <a:ext cx="6239309" cy="365125"/>
          </a:xfrm>
        </p:spPr>
        <p:txBody>
          <a:bodyPr/>
          <a:lstStyle/>
          <a:p>
            <a:r>
              <a:rPr lang="en-US" dirty="0" smtClean="0"/>
              <a:t>PHISHING WEBSITE ANALYSER</a:t>
            </a:r>
          </a:p>
          <a:p>
            <a:endParaRPr lang="en-US" dirty="0"/>
          </a:p>
        </p:txBody>
      </p:sp>
      <p:sp>
        <p:nvSpPr>
          <p:cNvPr id="4" name="Slide Number Placeholder 3">
            <a:extLst>
              <a:ext uri="{FF2B5EF4-FFF2-40B4-BE49-F238E27FC236}">
                <a16:creationId xmlns:a16="http://schemas.microsoft.com/office/drawing/2014/main" xmlns="" id="{804DA4DD-2363-F475-FCAA-A686AA9F99AC}"/>
              </a:ext>
            </a:extLst>
          </p:cNvPr>
          <p:cNvSpPr>
            <a:spLocks noGrp="1"/>
          </p:cNvSpPr>
          <p:nvPr>
            <p:ph type="sldNum" sz="quarter" idx="11"/>
          </p:nvPr>
        </p:nvSpPr>
        <p:spPr>
          <a:xfrm>
            <a:off x="10385651" y="6248399"/>
            <a:ext cx="771089" cy="365125"/>
          </a:xfrm>
        </p:spPr>
        <p:txBody>
          <a:bodyPr/>
          <a:lstStyle/>
          <a:p>
            <a:fld id="{B5CEABB6-07DC-46E8-9B57-56EC44A396E5}" type="slidenum">
              <a:rPr lang="en-US" smtClean="0"/>
              <a:pPr/>
              <a:t>3</a:t>
            </a:fld>
            <a:endParaRPr lang="en-US" dirty="0"/>
          </a:p>
        </p:txBody>
      </p:sp>
      <p:pic>
        <p:nvPicPr>
          <p:cNvPr id="23" name="Picture Placeholder 10">
            <a:extLst>
              <a:ext uri="{FF2B5EF4-FFF2-40B4-BE49-F238E27FC236}">
                <a16:creationId xmlns:a16="http://schemas.microsoft.com/office/drawing/2014/main" xmlns="" id="{FEDE5C71-6B59-4441-996B-C79F7B835C55}"/>
              </a:ext>
            </a:extLst>
          </p:cNvPr>
          <p:cNvPicPr>
            <a:picLocks noChangeAspect="1"/>
          </p:cNvPicPr>
          <p:nvPr/>
        </p:nvPicPr>
        <p:blipFill>
          <a:blip r:embed="rId2"/>
          <a:srcRect/>
          <a:stretch>
            <a:fillRect/>
          </a:stretch>
        </p:blipFill>
        <p:spPr>
          <a:xfrm>
            <a:off x="1388164" y="3205566"/>
            <a:ext cx="502920" cy="502920"/>
          </a:xfrm>
          <a:prstGeom prst="rect">
            <a:avLst/>
          </a:prstGeom>
        </p:spPr>
      </p:pic>
      <p:sp>
        <p:nvSpPr>
          <p:cNvPr id="26" name="Text Placeholder 7">
            <a:extLst>
              <a:ext uri="{FF2B5EF4-FFF2-40B4-BE49-F238E27FC236}">
                <a16:creationId xmlns:a16="http://schemas.microsoft.com/office/drawing/2014/main" xmlns="" id="{BDDFEC42-C2F1-449E-B474-9A7D35BD5985}"/>
              </a:ext>
            </a:extLst>
          </p:cNvPr>
          <p:cNvSpPr txBox="1">
            <a:spLocks/>
          </p:cNvSpPr>
          <p:nvPr/>
        </p:nvSpPr>
        <p:spPr>
          <a:xfrm>
            <a:off x="2231212" y="4523591"/>
            <a:ext cx="2697039" cy="35522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a:t>Use Case Diagram</a:t>
            </a:r>
          </a:p>
        </p:txBody>
      </p:sp>
      <p:pic>
        <p:nvPicPr>
          <p:cNvPr id="27" name="Picture Placeholder 10">
            <a:extLst>
              <a:ext uri="{FF2B5EF4-FFF2-40B4-BE49-F238E27FC236}">
                <a16:creationId xmlns:a16="http://schemas.microsoft.com/office/drawing/2014/main" xmlns="" id="{4C070D89-5927-47A1-8BB0-1819F853EDD7}"/>
              </a:ext>
            </a:extLst>
          </p:cNvPr>
          <p:cNvPicPr>
            <a:picLocks noChangeAspect="1"/>
          </p:cNvPicPr>
          <p:nvPr/>
        </p:nvPicPr>
        <p:blipFill>
          <a:blip r:embed="rId2"/>
          <a:srcRect/>
          <a:stretch>
            <a:fillRect/>
          </a:stretch>
        </p:blipFill>
        <p:spPr>
          <a:xfrm>
            <a:off x="1388164" y="2574576"/>
            <a:ext cx="502920" cy="502920"/>
          </a:xfrm>
          <a:prstGeom prst="rect">
            <a:avLst/>
          </a:prstGeom>
        </p:spPr>
      </p:pic>
      <p:pic>
        <p:nvPicPr>
          <p:cNvPr id="28" name="Picture Placeholder 10">
            <a:extLst>
              <a:ext uri="{FF2B5EF4-FFF2-40B4-BE49-F238E27FC236}">
                <a16:creationId xmlns:a16="http://schemas.microsoft.com/office/drawing/2014/main" xmlns="" id="{0E66B6B4-CAD0-4495-8EDA-85E7B42CE2A6}"/>
              </a:ext>
            </a:extLst>
          </p:cNvPr>
          <p:cNvPicPr>
            <a:picLocks noChangeAspect="1"/>
          </p:cNvPicPr>
          <p:nvPr/>
        </p:nvPicPr>
        <p:blipFill>
          <a:blip r:embed="rId2"/>
          <a:srcRect/>
          <a:stretch>
            <a:fillRect/>
          </a:stretch>
        </p:blipFill>
        <p:spPr>
          <a:xfrm>
            <a:off x="1388164" y="3780059"/>
            <a:ext cx="502920" cy="502920"/>
          </a:xfrm>
          <a:prstGeom prst="rect">
            <a:avLst/>
          </a:prstGeom>
        </p:spPr>
      </p:pic>
      <p:sp>
        <p:nvSpPr>
          <p:cNvPr id="30" name="Text Placeholder 7">
            <a:extLst>
              <a:ext uri="{FF2B5EF4-FFF2-40B4-BE49-F238E27FC236}">
                <a16:creationId xmlns:a16="http://schemas.microsoft.com/office/drawing/2014/main" xmlns="" id="{3A995457-9D27-42F6-862A-73FA1C7FC0F0}"/>
              </a:ext>
            </a:extLst>
          </p:cNvPr>
          <p:cNvSpPr txBox="1">
            <a:spLocks/>
          </p:cNvSpPr>
          <p:nvPr/>
        </p:nvSpPr>
        <p:spPr>
          <a:xfrm>
            <a:off x="2255960" y="3279416"/>
            <a:ext cx="2948338" cy="35522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31" name="Text Placeholder 7">
            <a:extLst>
              <a:ext uri="{FF2B5EF4-FFF2-40B4-BE49-F238E27FC236}">
                <a16:creationId xmlns:a16="http://schemas.microsoft.com/office/drawing/2014/main" xmlns="" id="{FB6377F3-B299-4388-9848-B6A238BC2170}"/>
              </a:ext>
            </a:extLst>
          </p:cNvPr>
          <p:cNvSpPr txBox="1">
            <a:spLocks/>
          </p:cNvSpPr>
          <p:nvPr/>
        </p:nvSpPr>
        <p:spPr>
          <a:xfrm>
            <a:off x="2255960" y="3865793"/>
            <a:ext cx="2697039" cy="35522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a:t>ER Diagram</a:t>
            </a:r>
          </a:p>
        </p:txBody>
      </p:sp>
      <p:pic>
        <p:nvPicPr>
          <p:cNvPr id="32" name="Picture Placeholder 10">
            <a:extLst>
              <a:ext uri="{FF2B5EF4-FFF2-40B4-BE49-F238E27FC236}">
                <a16:creationId xmlns:a16="http://schemas.microsoft.com/office/drawing/2014/main" xmlns="" id="{AA4932CD-790D-4757-88DB-134E49F3FC17}"/>
              </a:ext>
            </a:extLst>
          </p:cNvPr>
          <p:cNvPicPr>
            <a:picLocks noChangeAspect="1"/>
          </p:cNvPicPr>
          <p:nvPr/>
        </p:nvPicPr>
        <p:blipFill>
          <a:blip r:embed="rId2"/>
          <a:srcRect/>
          <a:stretch>
            <a:fillRect/>
          </a:stretch>
        </p:blipFill>
        <p:spPr>
          <a:xfrm>
            <a:off x="1388164" y="4406570"/>
            <a:ext cx="502920" cy="502920"/>
          </a:xfrm>
          <a:prstGeom prst="rect">
            <a:avLst/>
          </a:prstGeom>
        </p:spPr>
      </p:pic>
      <p:pic>
        <p:nvPicPr>
          <p:cNvPr id="33" name="Picture Placeholder 10">
            <a:extLst>
              <a:ext uri="{FF2B5EF4-FFF2-40B4-BE49-F238E27FC236}">
                <a16:creationId xmlns:a16="http://schemas.microsoft.com/office/drawing/2014/main" xmlns="" id="{2E452CFB-A93F-4E7F-B813-67858444D48A}"/>
              </a:ext>
            </a:extLst>
          </p:cNvPr>
          <p:cNvPicPr>
            <a:picLocks noChangeAspect="1"/>
          </p:cNvPicPr>
          <p:nvPr/>
        </p:nvPicPr>
        <p:blipFill>
          <a:blip r:embed="rId2"/>
          <a:srcRect/>
          <a:stretch>
            <a:fillRect/>
          </a:stretch>
        </p:blipFill>
        <p:spPr>
          <a:xfrm>
            <a:off x="1388164" y="4987026"/>
            <a:ext cx="502920" cy="502920"/>
          </a:xfrm>
          <a:prstGeom prst="rect">
            <a:avLst/>
          </a:prstGeom>
        </p:spPr>
      </p:pic>
      <p:pic>
        <p:nvPicPr>
          <p:cNvPr id="5" name="Picture 4">
            <a:extLst>
              <a:ext uri="{FF2B5EF4-FFF2-40B4-BE49-F238E27FC236}">
                <a16:creationId xmlns:a16="http://schemas.microsoft.com/office/drawing/2014/main" xmlns="" id="{8607C963-2FA0-5C12-C8FA-7C6487F0F74D}"/>
              </a:ext>
            </a:extLst>
          </p:cNvPr>
          <p:cNvPicPr>
            <a:picLocks noChangeAspect="1"/>
          </p:cNvPicPr>
          <p:nvPr/>
        </p:nvPicPr>
        <p:blipFill>
          <a:blip r:embed="rId3"/>
          <a:stretch>
            <a:fillRect/>
          </a:stretch>
        </p:blipFill>
        <p:spPr>
          <a:xfrm>
            <a:off x="1388164" y="5592628"/>
            <a:ext cx="502920" cy="506012"/>
          </a:xfrm>
          <a:prstGeom prst="rect">
            <a:avLst/>
          </a:prstGeom>
        </p:spPr>
      </p:pic>
      <p:sp>
        <p:nvSpPr>
          <p:cNvPr id="6" name="TextBox 5">
            <a:extLst>
              <a:ext uri="{FF2B5EF4-FFF2-40B4-BE49-F238E27FC236}">
                <a16:creationId xmlns:a16="http://schemas.microsoft.com/office/drawing/2014/main" xmlns="" id="{1BB9E095-1A6E-CE13-1E54-30F2B5DFA9C8}"/>
              </a:ext>
            </a:extLst>
          </p:cNvPr>
          <p:cNvSpPr txBox="1"/>
          <p:nvPr/>
        </p:nvSpPr>
        <p:spPr>
          <a:xfrm>
            <a:off x="2141517" y="5579535"/>
            <a:ext cx="1462962" cy="461665"/>
          </a:xfrm>
          <a:prstGeom prst="rect">
            <a:avLst/>
          </a:prstGeom>
          <a:noFill/>
        </p:spPr>
        <p:txBody>
          <a:bodyPr wrap="square" rtlCol="0">
            <a:spAutoFit/>
          </a:bodyPr>
          <a:lstStyle/>
          <a:p>
            <a:r>
              <a:rPr lang="en-US" sz="2400" i="1" dirty="0">
                <a:solidFill>
                  <a:schemeClr val="bg1">
                    <a:lumMod val="95000"/>
                    <a:lumOff val="5000"/>
                  </a:schemeClr>
                </a:solidFill>
              </a:rPr>
              <a:t>Conclusion</a:t>
            </a:r>
          </a:p>
        </p:txBody>
      </p:sp>
      <p:sp>
        <p:nvSpPr>
          <p:cNvPr id="12" name="TextBox 11">
            <a:extLst>
              <a:ext uri="{FF2B5EF4-FFF2-40B4-BE49-F238E27FC236}">
                <a16:creationId xmlns:a16="http://schemas.microsoft.com/office/drawing/2014/main" xmlns="" id="{16AC195E-4B3E-1D61-65D2-BF329E53AA3A}"/>
              </a:ext>
            </a:extLst>
          </p:cNvPr>
          <p:cNvSpPr txBox="1"/>
          <p:nvPr/>
        </p:nvSpPr>
        <p:spPr>
          <a:xfrm>
            <a:off x="2135209" y="4991239"/>
            <a:ext cx="2097379" cy="461665"/>
          </a:xfrm>
          <a:prstGeom prst="rect">
            <a:avLst/>
          </a:prstGeom>
          <a:noFill/>
        </p:spPr>
        <p:txBody>
          <a:bodyPr wrap="square" rtlCol="0">
            <a:spAutoFit/>
          </a:bodyPr>
          <a:lstStyle/>
          <a:p>
            <a:r>
              <a:rPr lang="en-IN" sz="2400" i="1" dirty="0">
                <a:solidFill>
                  <a:schemeClr val="bg1">
                    <a:lumMod val="95000"/>
                    <a:lumOff val="5000"/>
                  </a:schemeClr>
                </a:solidFill>
              </a:rPr>
              <a:t>Methodology</a:t>
            </a:r>
          </a:p>
        </p:txBody>
      </p:sp>
      <p:pic>
        <p:nvPicPr>
          <p:cNvPr id="21" name="Picture Placeholder 10">
            <a:extLst>
              <a:ext uri="{FF2B5EF4-FFF2-40B4-BE49-F238E27FC236}">
                <a16:creationId xmlns:a16="http://schemas.microsoft.com/office/drawing/2014/main" xmlns="" id="{D10060D5-DB5F-4D85-9706-AEDD94300EBE}"/>
              </a:ext>
            </a:extLst>
          </p:cNvPr>
          <p:cNvPicPr>
            <a:picLocks noChangeAspect="1"/>
          </p:cNvPicPr>
          <p:nvPr/>
        </p:nvPicPr>
        <p:blipFill>
          <a:blip r:embed="rId2"/>
          <a:srcRect/>
          <a:stretch>
            <a:fillRect/>
          </a:stretch>
        </p:blipFill>
        <p:spPr>
          <a:xfrm>
            <a:off x="1388164" y="1943586"/>
            <a:ext cx="502920" cy="502920"/>
          </a:xfrm>
          <a:prstGeom prst="rect">
            <a:avLst/>
          </a:prstGeom>
        </p:spPr>
      </p:pic>
    </p:spTree>
    <p:extLst>
      <p:ext uri="{BB962C8B-B14F-4D97-AF65-F5344CB8AC3E}">
        <p14:creationId xmlns:p14="http://schemas.microsoft.com/office/powerpoint/2010/main" xmlns="" val="4294866199"/>
      </p:ext>
    </p:extLst>
  </p:cSld>
  <p:clrMapOvr>
    <a:masterClrMapping/>
  </p:clrMapOvr>
  <p:transition spd="slow" advClick="0" advTm="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fade">
                                      <p:cBhvr>
                                        <p:cTn id="19" dur="1000"/>
                                        <p:tgtEl>
                                          <p:spTgt spid="8">
                                            <p:txEl>
                                              <p:pRg st="1" end="1"/>
                                            </p:txEl>
                                          </p:spTgt>
                                        </p:tgtEl>
                                      </p:cBhvr>
                                    </p:animEffect>
                                    <p:anim calcmode="lin" valueType="num">
                                      <p:cBhvr>
                                        <p:cTn id="20"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1000"/>
                                        <p:tgtEl>
                                          <p:spTgt spid="19">
                                            <p:txEl>
                                              <p:pRg st="0" end="0"/>
                                            </p:txEl>
                                          </p:spTgt>
                                        </p:tgtEl>
                                      </p:cBhvr>
                                    </p:animEffect>
                                    <p:anim calcmode="lin" valueType="num">
                                      <p:cBhvr>
                                        <p:cTn id="30"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19">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ppt_x</p:attrName>
                                        </p:attrNameLst>
                                      </p:cBhvr>
                                      <p:tavLst>
                                        <p:tav tm="0">
                                          <p:val>
                                            <p:strVal val="#ppt_x"/>
                                          </p:val>
                                        </p:tav>
                                        <p:tav tm="100000">
                                          <p:val>
                                            <p:strVal val="#ppt_x"/>
                                          </p:val>
                                        </p:tav>
                                      </p:tavLst>
                                    </p:anim>
                                    <p:anim calcmode="lin" valueType="num">
                                      <p:cBhvr>
                                        <p:cTn id="36" dur="1000" fill="hold"/>
                                        <p:tgtEl>
                                          <p:spTgt spid="21"/>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0"/>
                                        <p:tgtEl>
                                          <p:spTgt spid="26"/>
                                        </p:tgtEl>
                                      </p:cBhvr>
                                    </p:animEffect>
                                    <p:anim calcmode="lin" valueType="num">
                                      <p:cBhvr>
                                        <p:cTn id="45" dur="1000" fill="hold"/>
                                        <p:tgtEl>
                                          <p:spTgt spid="26"/>
                                        </p:tgtEl>
                                        <p:attrNameLst>
                                          <p:attrName>ppt_x</p:attrName>
                                        </p:attrNameLst>
                                      </p:cBhvr>
                                      <p:tavLst>
                                        <p:tav tm="0">
                                          <p:val>
                                            <p:strVal val="#ppt_x"/>
                                          </p:val>
                                        </p:tav>
                                        <p:tav tm="100000">
                                          <p:val>
                                            <p:strVal val="#ppt_x"/>
                                          </p:val>
                                        </p:tav>
                                      </p:tavLst>
                                    </p:anim>
                                    <p:anim calcmode="lin" valueType="num">
                                      <p:cBhvr>
                                        <p:cTn id="46" dur="1000" fill="hold"/>
                                        <p:tgtEl>
                                          <p:spTgt spid="26"/>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0"/>
                                        <p:tgtEl>
                                          <p:spTgt spid="27"/>
                                        </p:tgtEl>
                                      </p:cBhvr>
                                    </p:animEffect>
                                    <p:anim calcmode="lin" valueType="num">
                                      <p:cBhvr>
                                        <p:cTn id="50" dur="1000" fill="hold"/>
                                        <p:tgtEl>
                                          <p:spTgt spid="27"/>
                                        </p:tgtEl>
                                        <p:attrNameLst>
                                          <p:attrName>ppt_x</p:attrName>
                                        </p:attrNameLst>
                                      </p:cBhvr>
                                      <p:tavLst>
                                        <p:tav tm="0">
                                          <p:val>
                                            <p:strVal val="#ppt_x"/>
                                          </p:val>
                                        </p:tav>
                                        <p:tav tm="100000">
                                          <p:val>
                                            <p:strVal val="#ppt_x"/>
                                          </p:val>
                                        </p:tav>
                                      </p:tavLst>
                                    </p:anim>
                                    <p:anim calcmode="lin" valueType="num">
                                      <p:cBhvr>
                                        <p:cTn id="51" dur="1000" fill="hold"/>
                                        <p:tgtEl>
                                          <p:spTgt spid="27"/>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1000"/>
                                        <p:tgtEl>
                                          <p:spTgt spid="28"/>
                                        </p:tgtEl>
                                      </p:cBhvr>
                                    </p:animEffect>
                                    <p:anim calcmode="lin" valueType="num">
                                      <p:cBhvr>
                                        <p:cTn id="55" dur="1000" fill="hold"/>
                                        <p:tgtEl>
                                          <p:spTgt spid="28"/>
                                        </p:tgtEl>
                                        <p:attrNameLst>
                                          <p:attrName>ppt_x</p:attrName>
                                        </p:attrNameLst>
                                      </p:cBhvr>
                                      <p:tavLst>
                                        <p:tav tm="0">
                                          <p:val>
                                            <p:strVal val="#ppt_x"/>
                                          </p:val>
                                        </p:tav>
                                        <p:tav tm="100000">
                                          <p:val>
                                            <p:strVal val="#ppt_x"/>
                                          </p:val>
                                        </p:tav>
                                      </p:tavLst>
                                    </p:anim>
                                    <p:anim calcmode="lin" valueType="num">
                                      <p:cBhvr>
                                        <p:cTn id="56" dur="1000" fill="hold"/>
                                        <p:tgtEl>
                                          <p:spTgt spid="28"/>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nodePh="1">
                                  <p:stCondLst>
                                    <p:cond delay="0"/>
                                  </p:stCondLst>
                                  <p:endCondLst>
                                    <p:cond evt="begin" delay="0">
                                      <p:tn val="57"/>
                                    </p:cond>
                                  </p:end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anim calcmode="lin" valueType="num">
                                      <p:cBhvr>
                                        <p:cTn id="60" dur="1000" fill="hold"/>
                                        <p:tgtEl>
                                          <p:spTgt spid="30"/>
                                        </p:tgtEl>
                                        <p:attrNameLst>
                                          <p:attrName>ppt_x</p:attrName>
                                        </p:attrNameLst>
                                      </p:cBhvr>
                                      <p:tavLst>
                                        <p:tav tm="0">
                                          <p:val>
                                            <p:strVal val="#ppt_x"/>
                                          </p:val>
                                        </p:tav>
                                        <p:tav tm="100000">
                                          <p:val>
                                            <p:strVal val="#ppt_x"/>
                                          </p:val>
                                        </p:tav>
                                      </p:tavLst>
                                    </p:anim>
                                    <p:anim calcmode="lin" valueType="num">
                                      <p:cBhvr>
                                        <p:cTn id="61" dur="1000" fill="hold"/>
                                        <p:tgtEl>
                                          <p:spTgt spid="3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anim calcmode="lin" valueType="num">
                                      <p:cBhvr>
                                        <p:cTn id="65" dur="1000" fill="hold"/>
                                        <p:tgtEl>
                                          <p:spTgt spid="31"/>
                                        </p:tgtEl>
                                        <p:attrNameLst>
                                          <p:attrName>ppt_x</p:attrName>
                                        </p:attrNameLst>
                                      </p:cBhvr>
                                      <p:tavLst>
                                        <p:tav tm="0">
                                          <p:val>
                                            <p:strVal val="#ppt_x"/>
                                          </p:val>
                                        </p:tav>
                                        <p:tav tm="100000">
                                          <p:val>
                                            <p:strVal val="#ppt_x"/>
                                          </p:val>
                                        </p:tav>
                                      </p:tavLst>
                                    </p:anim>
                                    <p:anim calcmode="lin" valueType="num">
                                      <p:cBhvr>
                                        <p:cTn id="66" dur="1000" fill="hold"/>
                                        <p:tgtEl>
                                          <p:spTgt spid="31"/>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fade">
                                      <p:cBhvr>
                                        <p:cTn id="69" dur="1000"/>
                                        <p:tgtEl>
                                          <p:spTgt spid="32"/>
                                        </p:tgtEl>
                                      </p:cBhvr>
                                    </p:animEffect>
                                    <p:anim calcmode="lin" valueType="num">
                                      <p:cBhvr>
                                        <p:cTn id="70" dur="1000" fill="hold"/>
                                        <p:tgtEl>
                                          <p:spTgt spid="32"/>
                                        </p:tgtEl>
                                        <p:attrNameLst>
                                          <p:attrName>ppt_x</p:attrName>
                                        </p:attrNameLst>
                                      </p:cBhvr>
                                      <p:tavLst>
                                        <p:tav tm="0">
                                          <p:val>
                                            <p:strVal val="#ppt_x"/>
                                          </p:val>
                                        </p:tav>
                                        <p:tav tm="100000">
                                          <p:val>
                                            <p:strVal val="#ppt_x"/>
                                          </p:val>
                                        </p:tav>
                                      </p:tavLst>
                                    </p:anim>
                                    <p:anim calcmode="lin" valueType="num">
                                      <p:cBhvr>
                                        <p:cTn id="71" dur="1000" fill="hold"/>
                                        <p:tgtEl>
                                          <p:spTgt spid="32"/>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1000"/>
                                        <p:tgtEl>
                                          <p:spTgt spid="33"/>
                                        </p:tgtEl>
                                      </p:cBhvr>
                                    </p:animEffect>
                                    <p:anim calcmode="lin" valueType="num">
                                      <p:cBhvr>
                                        <p:cTn id="75" dur="1000" fill="hold"/>
                                        <p:tgtEl>
                                          <p:spTgt spid="33"/>
                                        </p:tgtEl>
                                        <p:attrNameLst>
                                          <p:attrName>ppt_x</p:attrName>
                                        </p:attrNameLst>
                                      </p:cBhvr>
                                      <p:tavLst>
                                        <p:tav tm="0">
                                          <p:val>
                                            <p:strVal val="#ppt_x"/>
                                          </p:val>
                                        </p:tav>
                                        <p:tav tm="100000">
                                          <p:val>
                                            <p:strVal val="#ppt_x"/>
                                          </p:val>
                                        </p:tav>
                                      </p:tavLst>
                                    </p:anim>
                                    <p:anim calcmode="lin" valueType="num">
                                      <p:cBhvr>
                                        <p:cTn id="7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8" grpId="0" build="p"/>
      <p:bldP spid="26" grpId="0"/>
      <p:bldP spid="30"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9897A800-5DEE-9D88-8CBA-B0F7AB7C7330}"/>
              </a:ext>
            </a:extLst>
          </p:cNvPr>
          <p:cNvSpPr>
            <a:spLocks noGrp="1"/>
          </p:cNvSpPr>
          <p:nvPr>
            <p:ph type="title"/>
          </p:nvPr>
        </p:nvSpPr>
        <p:spPr>
          <a:xfrm>
            <a:off x="917064" y="390967"/>
            <a:ext cx="5284816" cy="961899"/>
          </a:xfrm>
        </p:spPr>
        <p:txBody>
          <a:bodyPr/>
          <a:lstStyle/>
          <a:p>
            <a:r>
              <a:rPr lang="en-US" b="1" i="1" dirty="0" smtClean="0"/>
              <a:t>Introduction</a:t>
            </a:r>
            <a:endParaRPr lang="en-US" b="1" i="1" dirty="0"/>
          </a:p>
        </p:txBody>
      </p:sp>
      <p:sp>
        <p:nvSpPr>
          <p:cNvPr id="2" name="Text Placeholder 1">
            <a:extLst>
              <a:ext uri="{FF2B5EF4-FFF2-40B4-BE49-F238E27FC236}">
                <a16:creationId xmlns:a16="http://schemas.microsoft.com/office/drawing/2014/main" xmlns="" id="{B5EAF725-637D-A8D8-53FA-B6AFD9726505}"/>
              </a:ext>
            </a:extLst>
          </p:cNvPr>
          <p:cNvSpPr>
            <a:spLocks noGrp="1"/>
          </p:cNvSpPr>
          <p:nvPr>
            <p:ph type="body" sz="quarter" idx="16"/>
          </p:nvPr>
        </p:nvSpPr>
        <p:spPr>
          <a:xfrm>
            <a:off x="1830318" y="2388111"/>
            <a:ext cx="9443937" cy="3031435"/>
          </a:xfrm>
        </p:spPr>
        <p:txBody>
          <a:bodyPr anchor="ctr"/>
          <a:lstStyle/>
          <a:p>
            <a:pPr>
              <a:buFont typeface="Arial" pitchFamily="34" charset="0"/>
              <a:buChar char="•"/>
            </a:pPr>
            <a:r>
              <a:rPr lang="en-US" sz="1750" i="1" dirty="0" smtClean="0">
                <a:cs typeface="Times New Roman" pitchFamily="18" charset="0"/>
              </a:rPr>
              <a:t>In the digital age, the internet is integral to daily life, enabling communication, commerce, and information exchange.</a:t>
            </a:r>
          </a:p>
          <a:p>
            <a:pPr>
              <a:buFont typeface="Arial" pitchFamily="34" charset="0"/>
              <a:buChar char="•"/>
            </a:pPr>
            <a:r>
              <a:rPr lang="en-US" sz="1750" i="1" dirty="0" smtClean="0">
                <a:cs typeface="Times New Roman" pitchFamily="18" charset="0"/>
              </a:rPr>
              <a:t>However, this increased reliance on online platforms has led to a significant threat – phishing attacks.</a:t>
            </a:r>
          </a:p>
          <a:p>
            <a:pPr>
              <a:buFont typeface="Arial" pitchFamily="34" charset="0"/>
              <a:buChar char="•"/>
            </a:pPr>
            <a:r>
              <a:rPr lang="en-US" sz="1750" i="1" dirty="0" smtClean="0">
                <a:cs typeface="Times New Roman" pitchFamily="18" charset="0"/>
              </a:rPr>
              <a:t>Phishing involves deceptive practices where malicious actors aim to trick individuals into revealing sensitive information, posing a substantial risk to security and privacy.</a:t>
            </a:r>
          </a:p>
          <a:p>
            <a:pPr>
              <a:buFont typeface="Arial" pitchFamily="34" charset="0"/>
              <a:buChar char="•"/>
            </a:pPr>
            <a:r>
              <a:rPr lang="en-US" sz="1750" i="1" dirty="0" smtClean="0">
                <a:cs typeface="Times New Roman" pitchFamily="18" charset="0"/>
              </a:rPr>
              <a:t>In response to this challenge, we introduce the "Phishing Website Analyzer," a meticulously designed Python tool.</a:t>
            </a:r>
          </a:p>
          <a:p>
            <a:pPr>
              <a:buFont typeface="Arial" pitchFamily="34" charset="0"/>
              <a:buChar char="•"/>
            </a:pPr>
            <a:r>
              <a:rPr lang="en-US" sz="1750" i="1" dirty="0" smtClean="0">
                <a:cs typeface="Times New Roman" pitchFamily="18" charset="0"/>
              </a:rPr>
              <a:t>This tool is dedicated to automating the detection of potential phishing websites, demonstrating our commitment to strengthening digital defenses.</a:t>
            </a:r>
          </a:p>
          <a:p>
            <a:pPr>
              <a:buFont typeface="Arial" pitchFamily="34" charset="0"/>
              <a:buChar char="•"/>
            </a:pPr>
            <a:r>
              <a:rPr lang="en-US" sz="1750" i="1" dirty="0" smtClean="0">
                <a:cs typeface="Times New Roman" pitchFamily="18" charset="0"/>
              </a:rPr>
              <a:t>The project addresses the need for a swift and accurate solution to assess the authenticity of online platforms.</a:t>
            </a:r>
          </a:p>
          <a:p>
            <a:pPr>
              <a:buFont typeface="Arial" pitchFamily="34" charset="0"/>
              <a:buChar char="•"/>
            </a:pPr>
            <a:r>
              <a:rPr lang="en-US" sz="1750" i="1" dirty="0" smtClean="0">
                <a:cs typeface="Times New Roman" pitchFamily="18" charset="0"/>
              </a:rPr>
              <a:t>By providing this tool, we aim to contribute to user security and privacy in the face of evolving cyber threats.</a:t>
            </a:r>
          </a:p>
          <a:p>
            <a:r>
              <a:rPr lang="en-US" sz="1750" i="1" dirty="0" smtClean="0">
                <a:cs typeface="Times New Roman" pitchFamily="18" charset="0"/>
              </a:rPr>
              <a:t/>
            </a:r>
            <a:br>
              <a:rPr lang="en-US" sz="1750" i="1" dirty="0" smtClean="0">
                <a:cs typeface="Times New Roman" pitchFamily="18" charset="0"/>
              </a:rPr>
            </a:br>
            <a:endParaRPr lang="en-US" sz="1750" i="1" dirty="0">
              <a:cs typeface="Times New Roman" pitchFamily="18" charset="0"/>
            </a:endParaRPr>
          </a:p>
        </p:txBody>
      </p:sp>
      <p:sp>
        <p:nvSpPr>
          <p:cNvPr id="15" name="Footer Placeholder 14">
            <a:extLst>
              <a:ext uri="{FF2B5EF4-FFF2-40B4-BE49-F238E27FC236}">
                <a16:creationId xmlns:a16="http://schemas.microsoft.com/office/drawing/2014/main" xmlns="" id="{6EF2EEA8-C2BD-7348-5408-1AA3B4D9AAF0}"/>
              </a:ext>
            </a:extLst>
          </p:cNvPr>
          <p:cNvSpPr>
            <a:spLocks noGrp="1"/>
          </p:cNvSpPr>
          <p:nvPr>
            <p:ph type="ftr" sz="quarter" idx="10"/>
          </p:nvPr>
        </p:nvSpPr>
        <p:spPr>
          <a:xfrm>
            <a:off x="1220924" y="6053464"/>
            <a:ext cx="6239309" cy="365125"/>
          </a:xfrm>
        </p:spPr>
        <p:txBody>
          <a:bodyPr/>
          <a:lstStyle/>
          <a:p>
            <a:r>
              <a:rPr lang="en-US" dirty="0" smtClean="0"/>
              <a:t>PHISHING WEBSITE ANALYSER</a:t>
            </a:r>
          </a:p>
          <a:p>
            <a:endParaRPr lang="en-US" dirty="0"/>
          </a:p>
        </p:txBody>
      </p:sp>
      <p:sp>
        <p:nvSpPr>
          <p:cNvPr id="16" name="Slide Number Placeholder 15">
            <a:extLst>
              <a:ext uri="{FF2B5EF4-FFF2-40B4-BE49-F238E27FC236}">
                <a16:creationId xmlns:a16="http://schemas.microsoft.com/office/drawing/2014/main" xmlns="" id="{BFF04BBC-37D1-A07B-4CED-06F6D6061400}"/>
              </a:ext>
            </a:extLst>
          </p:cNvPr>
          <p:cNvSpPr>
            <a:spLocks noGrp="1"/>
          </p:cNvSpPr>
          <p:nvPr>
            <p:ph type="sldNum" sz="quarter" idx="11"/>
          </p:nvPr>
        </p:nvSpPr>
        <p:spPr>
          <a:xfrm>
            <a:off x="10287715" y="6053463"/>
            <a:ext cx="771089"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xmlns="" val="370797480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A2BDAA0-D9B4-F6CB-60C2-FDD90BFA6BC1}"/>
              </a:ext>
            </a:extLst>
          </p:cNvPr>
          <p:cNvSpPr>
            <a:spLocks noGrp="1"/>
          </p:cNvSpPr>
          <p:nvPr>
            <p:ph type="title"/>
          </p:nvPr>
        </p:nvSpPr>
        <p:spPr/>
        <p:txBody>
          <a:bodyPr/>
          <a:lstStyle/>
          <a:p>
            <a:r>
              <a:rPr lang="en-US" b="1" i="1" dirty="0" smtClean="0"/>
              <a:t>Objectives</a:t>
            </a:r>
            <a:endParaRPr lang="en-US" b="1" dirty="0"/>
          </a:p>
        </p:txBody>
      </p:sp>
      <p:sp>
        <p:nvSpPr>
          <p:cNvPr id="4" name="Text Placeholder 3">
            <a:extLst>
              <a:ext uri="{FF2B5EF4-FFF2-40B4-BE49-F238E27FC236}">
                <a16:creationId xmlns:a16="http://schemas.microsoft.com/office/drawing/2014/main" xmlns="" id="{218A3270-7A75-68D0-E37D-20C1EEA33534}"/>
              </a:ext>
            </a:extLst>
          </p:cNvPr>
          <p:cNvSpPr>
            <a:spLocks noGrp="1"/>
          </p:cNvSpPr>
          <p:nvPr>
            <p:ph type="body" sz="quarter" idx="13"/>
          </p:nvPr>
        </p:nvSpPr>
        <p:spPr>
          <a:xfrm>
            <a:off x="2077277" y="1941479"/>
            <a:ext cx="7533651" cy="3454400"/>
          </a:xfrm>
        </p:spPr>
        <p:txBody>
          <a:bodyPr anchor="ctr"/>
          <a:lstStyle/>
          <a:p>
            <a:pPr marL="342900" indent="-342900">
              <a:buFont typeface="Arial" panose="020B0604020202020204" pitchFamily="34" charset="0"/>
              <a:buChar char="•"/>
            </a:pPr>
            <a:r>
              <a:rPr lang="en-US" sz="1900" i="1" dirty="0" smtClean="0"/>
              <a:t>Create algorithms to automatically identify phishing websites.</a:t>
            </a:r>
          </a:p>
          <a:p>
            <a:pPr marL="342900" indent="-342900">
              <a:buFont typeface="Arial" panose="020B0604020202020204" pitchFamily="34" charset="0"/>
              <a:buChar char="•"/>
            </a:pPr>
            <a:r>
              <a:rPr lang="en-US" sz="1900" i="1" dirty="0" smtClean="0"/>
              <a:t>Develop an advanced content analysis module targeting phishing keywords and patterns.</a:t>
            </a:r>
          </a:p>
          <a:p>
            <a:pPr marL="342900" indent="-342900">
              <a:buFont typeface="Arial" panose="020B0604020202020204" pitchFamily="34" charset="0"/>
              <a:buChar char="•"/>
            </a:pPr>
            <a:r>
              <a:rPr lang="en-US" sz="1900" i="1" dirty="0" smtClean="0"/>
              <a:t>Create a user-friendly web interface for easy URL submission and detailed analysis report retrieval.</a:t>
            </a:r>
          </a:p>
          <a:p>
            <a:pPr marL="342900" indent="-342900">
              <a:buFont typeface="Arial" panose="020B0604020202020204" pitchFamily="34" charset="0"/>
              <a:buChar char="•"/>
            </a:pPr>
            <a:r>
              <a:rPr lang="en-US" sz="1900" i="1" dirty="0" smtClean="0"/>
              <a:t>Integrate a reporting system for detailed, actionable insights on phishing risks.</a:t>
            </a:r>
          </a:p>
          <a:p>
            <a:pPr marL="342900" indent="-342900">
              <a:buFont typeface="Arial" panose="020B0604020202020204" pitchFamily="34" charset="0"/>
              <a:buChar char="•"/>
            </a:pPr>
            <a:r>
              <a:rPr lang="en-US" sz="1900" i="1" dirty="0" smtClean="0"/>
              <a:t>Develop a secure and efficient backend system for analyzing websites.</a:t>
            </a:r>
          </a:p>
          <a:p>
            <a:pPr marL="342900" indent="-342900">
              <a:buFont typeface="Arial" panose="020B0604020202020204" pitchFamily="34" charset="0"/>
              <a:buChar char="•"/>
            </a:pPr>
            <a:r>
              <a:rPr lang="en-US" sz="1900" i="1" dirty="0" smtClean="0"/>
              <a:t>Integrate machine learning for improved phishing website detection accuracy.</a:t>
            </a:r>
          </a:p>
          <a:p>
            <a:pPr marL="342900" indent="-342900">
              <a:buFont typeface="Arial" panose="020B0604020202020204" pitchFamily="34" charset="0"/>
              <a:buChar char="•"/>
            </a:pPr>
            <a:endParaRPr lang="en-US" sz="1900" i="1" dirty="0"/>
          </a:p>
        </p:txBody>
      </p:sp>
      <p:sp>
        <p:nvSpPr>
          <p:cNvPr id="2" name="Footer Placeholder 1">
            <a:extLst>
              <a:ext uri="{FF2B5EF4-FFF2-40B4-BE49-F238E27FC236}">
                <a16:creationId xmlns:a16="http://schemas.microsoft.com/office/drawing/2014/main" xmlns="" id="{AD8BD9C7-272C-3CB6-4D59-88C6876FD640}"/>
              </a:ext>
            </a:extLst>
          </p:cNvPr>
          <p:cNvSpPr>
            <a:spLocks noGrp="1"/>
          </p:cNvSpPr>
          <p:nvPr>
            <p:ph type="ftr" sz="quarter" idx="10"/>
          </p:nvPr>
        </p:nvSpPr>
        <p:spPr/>
        <p:txBody>
          <a:bodyPr/>
          <a:lstStyle/>
          <a:p>
            <a:r>
              <a:rPr lang="en-US" dirty="0" smtClean="0"/>
              <a:t>PHISHING WEBSITE ANALYSER</a:t>
            </a:r>
            <a:endParaRPr lang="en-US" dirty="0"/>
          </a:p>
        </p:txBody>
      </p:sp>
      <p:sp>
        <p:nvSpPr>
          <p:cNvPr id="3" name="Slide Number Placeholder 2">
            <a:extLst>
              <a:ext uri="{FF2B5EF4-FFF2-40B4-BE49-F238E27FC236}">
                <a16:creationId xmlns:a16="http://schemas.microsoft.com/office/drawing/2014/main" xmlns="" id="{3B9E3D19-5CB0-D23B-5E78-451A3965A95C}"/>
              </a:ext>
            </a:extLst>
          </p:cNvPr>
          <p:cNvSpPr>
            <a:spLocks noGrp="1"/>
          </p:cNvSpPr>
          <p:nvPr>
            <p:ph type="sldNum" sz="quarter" idx="11"/>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xmlns="" val="136201174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086430-3275-4CA1-9681-C65C8CA63535}"/>
              </a:ext>
            </a:extLst>
          </p:cNvPr>
          <p:cNvSpPr>
            <a:spLocks noGrp="1"/>
          </p:cNvSpPr>
          <p:nvPr>
            <p:ph type="title"/>
          </p:nvPr>
        </p:nvSpPr>
        <p:spPr>
          <a:xfrm>
            <a:off x="585969" y="105482"/>
            <a:ext cx="4949977" cy="1623779"/>
          </a:xfrm>
        </p:spPr>
        <p:txBody>
          <a:bodyPr/>
          <a:lstStyle/>
          <a:p>
            <a:pPr algn="ctr"/>
            <a:r>
              <a:rPr lang="en-US" b="1" i="1" dirty="0"/>
              <a:t>Problem</a:t>
            </a:r>
            <a:r>
              <a:rPr lang="en-US" dirty="0"/>
              <a:t> </a:t>
            </a:r>
            <a:r>
              <a:rPr lang="en-US" b="1" i="1" dirty="0"/>
              <a:t>statement</a:t>
            </a:r>
          </a:p>
        </p:txBody>
      </p:sp>
      <p:sp>
        <p:nvSpPr>
          <p:cNvPr id="11" name="Footer Placeholder 10">
            <a:extLst>
              <a:ext uri="{FF2B5EF4-FFF2-40B4-BE49-F238E27FC236}">
                <a16:creationId xmlns:a16="http://schemas.microsoft.com/office/drawing/2014/main" xmlns="" id="{0AD01F3A-19D8-4526-B3C2-F4DEE5ABD70F}"/>
              </a:ext>
            </a:extLst>
          </p:cNvPr>
          <p:cNvSpPr>
            <a:spLocks noGrp="1"/>
          </p:cNvSpPr>
          <p:nvPr>
            <p:ph type="ftr" sz="quarter" idx="10"/>
          </p:nvPr>
        </p:nvSpPr>
        <p:spPr/>
        <p:txBody>
          <a:bodyPr/>
          <a:lstStyle/>
          <a:p>
            <a:r>
              <a:rPr lang="en-US" dirty="0" smtClean="0"/>
              <a:t>PHISHING WEBSITE ANALYSER</a:t>
            </a:r>
            <a:endParaRPr lang="en-US" dirty="0"/>
          </a:p>
        </p:txBody>
      </p:sp>
      <p:sp>
        <p:nvSpPr>
          <p:cNvPr id="12" name="Slide Number Placeholder 11">
            <a:extLst>
              <a:ext uri="{FF2B5EF4-FFF2-40B4-BE49-F238E27FC236}">
                <a16:creationId xmlns:a16="http://schemas.microsoft.com/office/drawing/2014/main" xmlns="" id="{68025B67-AAEC-4452-934B-AD1993D3EA83}"/>
              </a:ext>
            </a:extLst>
          </p:cNvPr>
          <p:cNvSpPr>
            <a:spLocks noGrp="1"/>
          </p:cNvSpPr>
          <p:nvPr>
            <p:ph type="sldNum" sz="quarter" idx="11"/>
          </p:nvPr>
        </p:nvSpPr>
        <p:spPr/>
        <p:txBody>
          <a:bodyPr/>
          <a:lstStyle/>
          <a:p>
            <a:fld id="{B5CEABB6-07DC-46E8-9B57-56EC44A396E5}" type="slidenum">
              <a:rPr lang="en-US" smtClean="0"/>
              <a:pPr/>
              <a:t>6</a:t>
            </a:fld>
            <a:endParaRPr lang="en-US" dirty="0"/>
          </a:p>
        </p:txBody>
      </p:sp>
      <p:sp>
        <p:nvSpPr>
          <p:cNvPr id="3" name="TextBox 2">
            <a:extLst>
              <a:ext uri="{FF2B5EF4-FFF2-40B4-BE49-F238E27FC236}">
                <a16:creationId xmlns:a16="http://schemas.microsoft.com/office/drawing/2014/main" xmlns="" id="{8BFEBC83-E83F-7502-A9FC-B008BC0F3CE2}"/>
              </a:ext>
            </a:extLst>
          </p:cNvPr>
          <p:cNvSpPr txBox="1"/>
          <p:nvPr/>
        </p:nvSpPr>
        <p:spPr>
          <a:xfrm>
            <a:off x="1141411" y="1351722"/>
            <a:ext cx="9433824" cy="4154984"/>
          </a:xfrm>
          <a:prstGeom prst="rect">
            <a:avLst/>
          </a:prstGeom>
          <a:noFill/>
        </p:spPr>
        <p:txBody>
          <a:bodyPr wrap="square" rtlCol="0">
            <a:spAutoFit/>
          </a:bodyPr>
          <a:lstStyle/>
          <a:p>
            <a:pPr>
              <a:buFont typeface="Arial" pitchFamily="34" charset="0"/>
              <a:buChar char="•"/>
            </a:pPr>
            <a:r>
              <a:rPr lang="en-US" sz="2200" i="1" dirty="0" smtClean="0">
                <a:solidFill>
                  <a:schemeClr val="bg1">
                    <a:lumMod val="95000"/>
                    <a:lumOff val="5000"/>
                  </a:schemeClr>
                </a:solidFill>
                <a:cs typeface="Times New Roman" pitchFamily="18" charset="0"/>
              </a:rPr>
              <a:t>The ubiquity of online activities establishes the internet as a backbone for communication, commerce, and information dissemination.</a:t>
            </a:r>
          </a:p>
          <a:p>
            <a:pPr>
              <a:buFont typeface="Arial" pitchFamily="34" charset="0"/>
              <a:buChar char="•"/>
            </a:pPr>
            <a:r>
              <a:rPr lang="en-US" sz="2200" i="1" dirty="0" smtClean="0">
                <a:solidFill>
                  <a:schemeClr val="bg1">
                    <a:lumMod val="95000"/>
                    <a:lumOff val="5000"/>
                  </a:schemeClr>
                </a:solidFill>
                <a:cs typeface="Times New Roman" pitchFamily="18" charset="0"/>
              </a:rPr>
              <a:t>This digital landscape, however, faces a pervasive threat in the form of phishing attacks.</a:t>
            </a:r>
          </a:p>
          <a:p>
            <a:pPr>
              <a:buFont typeface="Arial" pitchFamily="34" charset="0"/>
              <a:buChar char="•"/>
            </a:pPr>
            <a:r>
              <a:rPr lang="en-US" sz="2200" i="1" dirty="0" smtClean="0">
                <a:solidFill>
                  <a:schemeClr val="bg1">
                    <a:lumMod val="95000"/>
                    <a:lumOff val="5000"/>
                  </a:schemeClr>
                </a:solidFill>
                <a:cs typeface="Times New Roman" pitchFamily="18" charset="0"/>
              </a:rPr>
              <a:t>Cybercriminals employ sophisticated tactics, creating deceptive websites that mimic legitimate platforms to exploit unsuspecting users and compromise sensitive information.</a:t>
            </a:r>
          </a:p>
          <a:p>
            <a:pPr>
              <a:buFont typeface="Arial" pitchFamily="34" charset="0"/>
              <a:buChar char="•"/>
            </a:pPr>
            <a:r>
              <a:rPr lang="en-US" sz="2200" i="1" dirty="0" smtClean="0">
                <a:solidFill>
                  <a:schemeClr val="bg1">
                    <a:lumMod val="95000"/>
                    <a:lumOff val="5000"/>
                  </a:schemeClr>
                </a:solidFill>
                <a:cs typeface="Times New Roman" pitchFamily="18" charset="0"/>
              </a:rPr>
              <a:t>Traditional methods to spot phishing sites depend on manual inspection, resulting in laborious and time-intensive processes that often lag behind evolving malicious strategies.</a:t>
            </a:r>
          </a:p>
          <a:p>
            <a:pPr>
              <a:buFont typeface="Arial" pitchFamily="34" charset="0"/>
              <a:buChar char="•"/>
            </a:pPr>
            <a:r>
              <a:rPr lang="en-US" sz="2200" i="1" dirty="0" smtClean="0">
                <a:solidFill>
                  <a:schemeClr val="bg1">
                    <a:lumMod val="95000"/>
                    <a:lumOff val="5000"/>
                  </a:schemeClr>
                </a:solidFill>
                <a:cs typeface="Times New Roman" pitchFamily="18" charset="0"/>
              </a:rPr>
              <a:t>The tool needs to smoothly combine advanced techniques like checking URL structure, verifying domain age, validating SSL certificates, and scrutinizing content.</a:t>
            </a:r>
            <a:endParaRPr lang="en-IN" sz="2200" i="1" dirty="0">
              <a:solidFill>
                <a:schemeClr val="bg1">
                  <a:lumMod val="95000"/>
                  <a:lumOff val="5000"/>
                </a:schemeClr>
              </a:solidFill>
              <a:cs typeface="Times New Roman" pitchFamily="18" charset="0"/>
            </a:endParaRPr>
          </a:p>
        </p:txBody>
      </p:sp>
    </p:spTree>
    <p:extLst>
      <p:ext uri="{BB962C8B-B14F-4D97-AF65-F5344CB8AC3E}">
        <p14:creationId xmlns:p14="http://schemas.microsoft.com/office/powerpoint/2010/main" xmlns="" val="7823309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75A7019F-FB8F-0842-186B-1C366F527A19}"/>
              </a:ext>
            </a:extLst>
          </p:cNvPr>
          <p:cNvSpPr>
            <a:spLocks noGrp="1"/>
          </p:cNvSpPr>
          <p:nvPr>
            <p:ph type="title"/>
          </p:nvPr>
        </p:nvSpPr>
        <p:spPr>
          <a:xfrm>
            <a:off x="1412316" y="1011439"/>
            <a:ext cx="7525420" cy="961899"/>
          </a:xfrm>
        </p:spPr>
        <p:txBody>
          <a:bodyPr/>
          <a:lstStyle/>
          <a:p>
            <a:r>
              <a:rPr lang="en-US" i="1" dirty="0"/>
              <a:t>Literature</a:t>
            </a:r>
            <a:r>
              <a:rPr lang="en-US" dirty="0"/>
              <a:t> </a:t>
            </a:r>
            <a:r>
              <a:rPr lang="en-US" i="1" dirty="0"/>
              <a:t>survey</a:t>
            </a:r>
          </a:p>
        </p:txBody>
      </p:sp>
      <p:sp>
        <p:nvSpPr>
          <p:cNvPr id="2" name="Footer Placeholder 1">
            <a:extLst>
              <a:ext uri="{FF2B5EF4-FFF2-40B4-BE49-F238E27FC236}">
                <a16:creationId xmlns:a16="http://schemas.microsoft.com/office/drawing/2014/main" xmlns="" id="{5483CEA9-B4DB-7697-4225-C2F54B8E050B}"/>
              </a:ext>
            </a:extLst>
          </p:cNvPr>
          <p:cNvSpPr>
            <a:spLocks noGrp="1"/>
          </p:cNvSpPr>
          <p:nvPr>
            <p:ph type="ftr" sz="quarter" idx="10"/>
          </p:nvPr>
        </p:nvSpPr>
        <p:spPr/>
        <p:txBody>
          <a:bodyPr/>
          <a:lstStyle/>
          <a:p>
            <a:r>
              <a:rPr lang="en-US" dirty="0" smtClean="0"/>
              <a:t>PHISHING WEBSITE ANALYSER</a:t>
            </a:r>
            <a:endParaRPr lang="en-US" dirty="0"/>
          </a:p>
        </p:txBody>
      </p:sp>
      <p:sp>
        <p:nvSpPr>
          <p:cNvPr id="3" name="Slide Number Placeholder 2">
            <a:extLst>
              <a:ext uri="{FF2B5EF4-FFF2-40B4-BE49-F238E27FC236}">
                <a16:creationId xmlns:a16="http://schemas.microsoft.com/office/drawing/2014/main" xmlns="" id="{EC4DCFBD-23EC-552C-D380-FA44222AE63D}"/>
              </a:ext>
            </a:extLst>
          </p:cNvPr>
          <p:cNvSpPr>
            <a:spLocks noGrp="1"/>
          </p:cNvSpPr>
          <p:nvPr>
            <p:ph type="sldNum" sz="quarter" idx="11"/>
          </p:nvPr>
        </p:nvSpPr>
        <p:spPr/>
        <p:txBody>
          <a:bodyPr/>
          <a:lstStyle/>
          <a:p>
            <a:fld id="{B5CEABB6-07DC-46E8-9B57-56EC44A396E5}" type="slidenum">
              <a:rPr lang="en-US" smtClean="0"/>
              <a:pPr/>
              <a:t>7</a:t>
            </a:fld>
            <a:endParaRPr lang="en-US" dirty="0"/>
          </a:p>
        </p:txBody>
      </p:sp>
      <p:pic>
        <p:nvPicPr>
          <p:cNvPr id="9" name="Picture 8" descr="Screenshot (136).png"/>
          <p:cNvPicPr>
            <a:picLocks noChangeAspect="1"/>
          </p:cNvPicPr>
          <p:nvPr/>
        </p:nvPicPr>
        <p:blipFill>
          <a:blip r:embed="rId2"/>
          <a:stretch>
            <a:fillRect/>
          </a:stretch>
        </p:blipFill>
        <p:spPr>
          <a:xfrm>
            <a:off x="1234822" y="2255218"/>
            <a:ext cx="9823955" cy="3499030"/>
          </a:xfrm>
          <a:prstGeom prst="rect">
            <a:avLst/>
          </a:prstGeom>
        </p:spPr>
      </p:pic>
    </p:spTree>
    <p:extLst>
      <p:ext uri="{BB962C8B-B14F-4D97-AF65-F5344CB8AC3E}">
        <p14:creationId xmlns:p14="http://schemas.microsoft.com/office/powerpoint/2010/main" xmlns="" val="60630362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21C18C4A-EC5D-2A92-B45E-8EDBE44F5B15}"/>
              </a:ext>
            </a:extLst>
          </p:cNvPr>
          <p:cNvSpPr>
            <a:spLocks noGrp="1"/>
          </p:cNvSpPr>
          <p:nvPr>
            <p:ph type="title"/>
          </p:nvPr>
        </p:nvSpPr>
        <p:spPr>
          <a:xfrm>
            <a:off x="1276108" y="-300797"/>
            <a:ext cx="4949977" cy="1623779"/>
          </a:xfrm>
        </p:spPr>
        <p:txBody>
          <a:bodyPr/>
          <a:lstStyle/>
          <a:p>
            <a:r>
              <a:rPr lang="en-US" i="1" dirty="0"/>
              <a:t>ER</a:t>
            </a:r>
            <a:r>
              <a:rPr lang="en-US" dirty="0"/>
              <a:t> </a:t>
            </a:r>
            <a:r>
              <a:rPr lang="en-US" i="1" dirty="0"/>
              <a:t>Diagram</a:t>
            </a:r>
          </a:p>
        </p:txBody>
      </p:sp>
      <p:sp>
        <p:nvSpPr>
          <p:cNvPr id="2" name="Footer Placeholder 1">
            <a:extLst>
              <a:ext uri="{FF2B5EF4-FFF2-40B4-BE49-F238E27FC236}">
                <a16:creationId xmlns:a16="http://schemas.microsoft.com/office/drawing/2014/main" xmlns="" id="{F5F03288-02FD-E75F-A068-BB23F9765DDB}"/>
              </a:ext>
            </a:extLst>
          </p:cNvPr>
          <p:cNvSpPr>
            <a:spLocks noGrp="1"/>
          </p:cNvSpPr>
          <p:nvPr>
            <p:ph type="ftr" sz="quarter" idx="10"/>
          </p:nvPr>
        </p:nvSpPr>
        <p:spPr>
          <a:xfrm>
            <a:off x="1144590" y="5883273"/>
            <a:ext cx="6239309" cy="365125"/>
          </a:xfrm>
        </p:spPr>
        <p:txBody>
          <a:bodyPr/>
          <a:lstStyle/>
          <a:p>
            <a:r>
              <a:rPr lang="en-US" dirty="0" smtClean="0"/>
              <a:t>PHISHING WEBSITE ANALYSER</a:t>
            </a:r>
          </a:p>
          <a:p>
            <a:endParaRPr lang="en-US" dirty="0"/>
          </a:p>
        </p:txBody>
      </p:sp>
      <p:sp>
        <p:nvSpPr>
          <p:cNvPr id="3" name="Slide Number Placeholder 2">
            <a:extLst>
              <a:ext uri="{FF2B5EF4-FFF2-40B4-BE49-F238E27FC236}">
                <a16:creationId xmlns:a16="http://schemas.microsoft.com/office/drawing/2014/main" xmlns="" id="{86B6FF12-9F9F-312D-1F25-3F1F31138D95}"/>
              </a:ext>
            </a:extLst>
          </p:cNvPr>
          <p:cNvSpPr>
            <a:spLocks noGrp="1"/>
          </p:cNvSpPr>
          <p:nvPr>
            <p:ph type="sldNum" sz="quarter" idx="11"/>
          </p:nvPr>
        </p:nvSpPr>
        <p:spPr/>
        <p:txBody>
          <a:bodyPr/>
          <a:lstStyle/>
          <a:p>
            <a:fld id="{B5CEABB6-07DC-46E8-9B57-56EC44A396E5}" type="slidenum">
              <a:rPr lang="en-US" smtClean="0"/>
              <a:pPr/>
              <a:t>8</a:t>
            </a:fld>
            <a:endParaRPr lang="en-US" dirty="0"/>
          </a:p>
        </p:txBody>
      </p:sp>
      <p:pic>
        <p:nvPicPr>
          <p:cNvPr id="6" name="Picture 5" descr="Screenshot (135).png"/>
          <p:cNvPicPr>
            <a:picLocks noChangeAspect="1"/>
          </p:cNvPicPr>
          <p:nvPr/>
        </p:nvPicPr>
        <p:blipFill>
          <a:blip r:embed="rId3"/>
          <a:stretch>
            <a:fillRect/>
          </a:stretch>
        </p:blipFill>
        <p:spPr>
          <a:xfrm>
            <a:off x="1765077" y="1098430"/>
            <a:ext cx="8661845" cy="4661140"/>
          </a:xfrm>
          <a:prstGeom prst="rect">
            <a:avLst/>
          </a:prstGeom>
        </p:spPr>
      </p:pic>
    </p:spTree>
    <p:extLst>
      <p:ext uri="{BB962C8B-B14F-4D97-AF65-F5344CB8AC3E}">
        <p14:creationId xmlns:p14="http://schemas.microsoft.com/office/powerpoint/2010/main" xmlns="" val="4269896657"/>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AF39D5A6-387D-EBEB-D31A-CE7A5F569155}"/>
              </a:ext>
            </a:extLst>
          </p:cNvPr>
          <p:cNvSpPr>
            <a:spLocks noGrp="1"/>
          </p:cNvSpPr>
          <p:nvPr>
            <p:ph type="title"/>
          </p:nvPr>
        </p:nvSpPr>
        <p:spPr>
          <a:xfrm>
            <a:off x="811185" y="621973"/>
            <a:ext cx="6124636" cy="961899"/>
          </a:xfrm>
        </p:spPr>
        <p:txBody>
          <a:bodyPr/>
          <a:lstStyle/>
          <a:p>
            <a:r>
              <a:rPr lang="en-US" b="1" i="1" dirty="0"/>
              <a:t>Use</a:t>
            </a:r>
            <a:r>
              <a:rPr lang="en-US" i="1" dirty="0"/>
              <a:t> </a:t>
            </a:r>
            <a:r>
              <a:rPr lang="en-US" b="1" i="1" dirty="0"/>
              <a:t>case</a:t>
            </a:r>
            <a:r>
              <a:rPr lang="en-US" i="1" dirty="0"/>
              <a:t> </a:t>
            </a:r>
            <a:r>
              <a:rPr lang="en-US" b="1" i="1" dirty="0"/>
              <a:t>diagram</a:t>
            </a:r>
          </a:p>
        </p:txBody>
      </p:sp>
      <p:sp>
        <p:nvSpPr>
          <p:cNvPr id="2" name="Footer Placeholder 1">
            <a:extLst>
              <a:ext uri="{FF2B5EF4-FFF2-40B4-BE49-F238E27FC236}">
                <a16:creationId xmlns:a16="http://schemas.microsoft.com/office/drawing/2014/main" xmlns="" id="{3E7DC5E9-709B-F26A-C739-B798C7D67C4B}"/>
              </a:ext>
            </a:extLst>
          </p:cNvPr>
          <p:cNvSpPr>
            <a:spLocks noGrp="1"/>
          </p:cNvSpPr>
          <p:nvPr>
            <p:ph type="ftr" sz="quarter" idx="10"/>
          </p:nvPr>
        </p:nvSpPr>
        <p:spPr/>
        <p:txBody>
          <a:bodyPr/>
          <a:lstStyle/>
          <a:p>
            <a:r>
              <a:rPr lang="en-US" dirty="0"/>
              <a:t>Library management system</a:t>
            </a:r>
          </a:p>
        </p:txBody>
      </p:sp>
      <p:sp>
        <p:nvSpPr>
          <p:cNvPr id="3" name="Slide Number Placeholder 2">
            <a:extLst>
              <a:ext uri="{FF2B5EF4-FFF2-40B4-BE49-F238E27FC236}">
                <a16:creationId xmlns:a16="http://schemas.microsoft.com/office/drawing/2014/main" xmlns="" id="{39906CCA-AEDE-F709-34D0-57F921A0FFDD}"/>
              </a:ext>
            </a:extLst>
          </p:cNvPr>
          <p:cNvSpPr>
            <a:spLocks noGrp="1"/>
          </p:cNvSpPr>
          <p:nvPr>
            <p:ph type="sldNum" sz="quarter" idx="11"/>
          </p:nvPr>
        </p:nvSpPr>
        <p:spPr/>
        <p:txBody>
          <a:bodyPr/>
          <a:lstStyle/>
          <a:p>
            <a:fld id="{B5CEABB6-07DC-46E8-9B57-56EC44A396E5}" type="slidenum">
              <a:rPr lang="en-US" smtClean="0"/>
              <a:pPr/>
              <a:t>9</a:t>
            </a:fld>
            <a:endParaRPr lang="en-US" dirty="0"/>
          </a:p>
        </p:txBody>
      </p:sp>
      <p:pic>
        <p:nvPicPr>
          <p:cNvPr id="5" name="Picture 4" descr="Screenshot (137).png"/>
          <p:cNvPicPr>
            <a:picLocks noChangeAspect="1"/>
          </p:cNvPicPr>
          <p:nvPr/>
        </p:nvPicPr>
        <p:blipFill>
          <a:blip r:embed="rId2"/>
          <a:stretch>
            <a:fillRect/>
          </a:stretch>
        </p:blipFill>
        <p:spPr>
          <a:xfrm>
            <a:off x="3107267" y="1715534"/>
            <a:ext cx="5715000" cy="3974066"/>
          </a:xfrm>
          <a:prstGeom prst="rect">
            <a:avLst/>
          </a:prstGeom>
        </p:spPr>
      </p:pic>
    </p:spTree>
    <p:extLst>
      <p:ext uri="{BB962C8B-B14F-4D97-AF65-F5344CB8AC3E}">
        <p14:creationId xmlns:p14="http://schemas.microsoft.com/office/powerpoint/2010/main" xmlns="" val="470535464"/>
      </p:ext>
    </p:extLst>
  </p:cSld>
  <p:clrMapOvr>
    <a:masterClrMapping/>
  </p:clrMapOvr>
  <p:transition spd="slow">
    <p:plus/>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76D14C-99F8-4E4C-8D35-F6CF93FC217D}">
  <ds:schemaRefs>
    <ds:schemaRef ds:uri="http://schemas.microsoft.com/office/2006/documentManagement/types"/>
    <ds:schemaRef ds:uri="http://purl.org/dc/elements/1.1/"/>
    <ds:schemaRef ds:uri="http://purl.org/dc/terms/"/>
    <ds:schemaRef ds:uri="http://schemas.microsoft.com/office/infopath/2007/PartnerControls"/>
    <ds:schemaRef ds:uri="http://www.w3.org/XML/1998/namespace"/>
    <ds:schemaRef ds:uri="16c05727-aa75-4e4a-9b5f-8a80a1165891"/>
    <ds:schemaRef ds:uri="http://schemas.openxmlformats.org/package/2006/metadata/core-properties"/>
    <ds:schemaRef ds:uri="230e9df3-be65-4c73-a93b-d1236ebd677e"/>
    <ds:schemaRef ds:uri="http://purl.org/dc/dcmitype/"/>
    <ds:schemaRef ds:uri="71af3243-3dd4-4a8d-8c0d-dd76da1f02a5"/>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8A4C4D40-3DCC-453F-9F26-3C8AD64DDA5C}">
  <ds:schemaRefs>
    <ds:schemaRef ds:uri="http://schemas.microsoft.com/sharepoint/v3/contenttype/forms"/>
  </ds:schemaRefs>
</ds:datastoreItem>
</file>

<file path=customXml/itemProps3.xml><?xml version="1.0" encoding="utf-8"?>
<ds:datastoreItem xmlns:ds="http://schemas.openxmlformats.org/officeDocument/2006/customXml" ds:itemID="{1AF82C73-717E-4786-990F-CE92B3773C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623</Words>
  <Application>Microsoft Office PowerPoint</Application>
  <PresentationFormat>Custom</PresentationFormat>
  <Paragraphs>75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Sri Siddhartha Institute of Technology Tumakuru-572105 (A Constituent College of Sri Siddhartha Academy of Higher Education)</vt:lpstr>
      <vt:lpstr>PHISHING WEBSITE ANALYSER</vt:lpstr>
      <vt:lpstr>CONTENTS</vt:lpstr>
      <vt:lpstr>Introduction</vt:lpstr>
      <vt:lpstr>Objectives</vt:lpstr>
      <vt:lpstr>Problem statement</vt:lpstr>
      <vt:lpstr>Literature survey</vt:lpstr>
      <vt:lpstr>ER Diagram</vt:lpstr>
      <vt:lpstr>Use case diagram</vt:lpstr>
      <vt:lpstr>Methodology</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2022-06-24T18:38:37Z</dcterms:created>
  <dcterms:modified xsi:type="dcterms:W3CDTF">2024-04-14T09:29:24Z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