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0D1578-0151-4CA3-B7C2-94286062A0B9}">
  <a:tblStyle styleId="{130D1578-0151-4CA3-B7C2-94286062A0B9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EE7"/>
          </a:solidFill>
        </a:fill>
      </a:tcStyle>
    </a:wholeTbl>
    <a:band1H>
      <a:tcTxStyle/>
      <a:tcStyle>
        <a:fill>
          <a:solidFill>
            <a:srgbClr val="F9DCCA"/>
          </a:solidFill>
        </a:fill>
      </a:tcStyle>
    </a:band1H>
    <a:band2H>
      <a:tcTxStyle/>
    </a:band2H>
    <a:band1V>
      <a:tcTxStyle/>
      <a:tcStyle>
        <a:fill>
          <a:solidFill>
            <a:srgbClr val="F9DCCA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Shape 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457200" lvl="0" marL="0" marR="0" rtl="0" algn="l">
              <a:spcBef>
                <a:spcPts val="0"/>
              </a:spcBef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457200" lvl="0" marL="0" marR="0" rtl="0" algn="r">
              <a:spcBef>
                <a:spcPts val="0"/>
              </a:spcBef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Shape 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Shape 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Shape 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MP3 Player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680322" y="4394039"/>
            <a:ext cx="8144134" cy="119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Marium Baig</a:t>
            </a:r>
          </a:p>
          <a:p>
            <a:pPr indent="-12700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Syed Muhammad Maaz</a:t>
            </a:r>
          </a:p>
          <a:p>
            <a:pPr indent="-12700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Khubaib Ahmed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Since MP3 player is an everyday-use application , we were curious to learn its fundamentals and to design it on our own.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 Areas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phones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Laptops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Consoles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Structure Diagram</a:t>
            </a:r>
          </a:p>
        </p:txBody>
      </p:sp>
      <p:pic>
        <p:nvPicPr>
          <p:cNvPr id="221" name="Shape 2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784" y="2532921"/>
            <a:ext cx="7572432" cy="342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Structure Diagram (Continued)</a:t>
            </a:r>
          </a:p>
        </p:txBody>
      </p:sp>
      <p:pic>
        <p:nvPicPr>
          <p:cNvPr id="227" name="Shape 2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360" y="2740730"/>
            <a:ext cx="7397273" cy="17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Big O Analysis</a:t>
            </a:r>
          </a:p>
        </p:txBody>
      </p:sp>
      <p:graphicFrame>
        <p:nvGraphicFramePr>
          <p:cNvPr id="233" name="Shape 233"/>
          <p:cNvGraphicFramePr/>
          <p:nvPr/>
        </p:nvGraphicFramePr>
        <p:xfrm>
          <a:off x="2177513" y="23367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{130D1578-0151-4CA3-B7C2-94286062A0B9}</a:tableStyleId>
              </a:tblPr>
              <a:tblGrid>
                <a:gridCol w="1884500"/>
                <a:gridCol w="1884500"/>
                <a:gridCol w="1884500"/>
              </a:tblGrid>
              <a:tr h="57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Merge Sort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Searching from Array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Insertion of file in DLL</a:t>
                      </a:r>
                    </a:p>
                  </a:txBody>
                  <a:tcPr marT="45725" marB="45725" marR="91450" marL="91450"/>
                </a:tc>
              </a:tr>
              <a:tr h="52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O(n log 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O(1) [tail]</a:t>
                      </a:r>
                    </a:p>
                  </a:txBody>
                  <a:tcPr marT="45725" marB="45725" marR="91450" marL="91450"/>
                </a:tc>
              </a:tr>
              <a:tr h="52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Best(n log 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Best(1)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Best(1)</a:t>
                      </a:r>
                    </a:p>
                  </a:txBody>
                  <a:tcPr marT="45725" marB="45725" marR="91450" marL="91450"/>
                </a:tc>
              </a:tr>
              <a:tr h="52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4" name="Shape 234"/>
          <p:cNvGraphicFramePr/>
          <p:nvPr/>
        </p:nvGraphicFramePr>
        <p:xfrm>
          <a:off x="7831013" y="23367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{130D1578-0151-4CA3-B7C2-94286062A0B9}</a:tableStyleId>
              </a:tblPr>
              <a:tblGrid>
                <a:gridCol w="1822800"/>
              </a:tblGrid>
              <a:tr h="64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Deletion of file from DLL</a:t>
                      </a:r>
                    </a:p>
                  </a:txBody>
                  <a:tcPr marT="45725" marB="45725" marR="91450" marL="91450"/>
                </a:tc>
              </a:tr>
              <a:tr h="52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O(1)</a:t>
                      </a:r>
                    </a:p>
                  </a:txBody>
                  <a:tcPr marT="45725" marB="45725" marR="91450" marL="91450"/>
                </a:tc>
              </a:tr>
              <a:tr h="52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Best(1)</a:t>
                      </a:r>
                    </a:p>
                  </a:txBody>
                  <a:tcPr marT="45725" marB="45725" marR="91450" marL="91450"/>
                </a:tc>
              </a:tr>
              <a:tr h="52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