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4C"/>
    <a:srgbClr val="00529C"/>
    <a:srgbClr val="D5EBFF"/>
    <a:srgbClr val="FFFFFF"/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4B64-149F-4BC2-8CAF-F73E27002CF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AAC8-4D6D-49CF-9CB6-7D70D4D6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 rot="10800000">
            <a:off x="0" y="0"/>
            <a:ext cx="12178350" cy="655096"/>
          </a:xfrm>
          <a:custGeom>
            <a:avLst/>
            <a:gdLst>
              <a:gd name="connsiteX0" fmla="*/ 3225421 w 12178350"/>
              <a:gd name="connsiteY0" fmla="*/ 655096 h 655096"/>
              <a:gd name="connsiteX1" fmla="*/ 0 w 12178350"/>
              <a:gd name="connsiteY1" fmla="*/ 655096 h 655096"/>
              <a:gd name="connsiteX2" fmla="*/ 0 w 12178350"/>
              <a:gd name="connsiteY2" fmla="*/ 0 h 655096"/>
              <a:gd name="connsiteX3" fmla="*/ 2897873 w 12178350"/>
              <a:gd name="connsiteY3" fmla="*/ 0 h 655096"/>
              <a:gd name="connsiteX4" fmla="*/ 3184475 w 12178350"/>
              <a:gd name="connsiteY4" fmla="*/ 286602 h 655096"/>
              <a:gd name="connsiteX5" fmla="*/ 12178350 w 12178350"/>
              <a:gd name="connsiteY5" fmla="*/ 286602 h 655096"/>
              <a:gd name="connsiteX6" fmla="*/ 12178350 w 12178350"/>
              <a:gd name="connsiteY6" fmla="*/ 655092 h 655096"/>
              <a:gd name="connsiteX7" fmla="*/ 3225421 w 12178350"/>
              <a:gd name="connsiteY7" fmla="*/ 655092 h 65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8350" h="655096">
                <a:moveTo>
                  <a:pt x="3225421" y="655096"/>
                </a:moveTo>
                <a:lnTo>
                  <a:pt x="0" y="655096"/>
                </a:lnTo>
                <a:lnTo>
                  <a:pt x="0" y="0"/>
                </a:lnTo>
                <a:lnTo>
                  <a:pt x="2897873" y="0"/>
                </a:lnTo>
                <a:lnTo>
                  <a:pt x="3184475" y="286602"/>
                </a:lnTo>
                <a:lnTo>
                  <a:pt x="12178350" y="286602"/>
                </a:lnTo>
                <a:lnTo>
                  <a:pt x="12178350" y="655092"/>
                </a:lnTo>
                <a:lnTo>
                  <a:pt x="3225421" y="655092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chemeClr val="bg1"/>
                </a:gs>
                <a:gs pos="50000">
                  <a:schemeClr val="bg1"/>
                </a:gs>
                <a:gs pos="32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3650" y="6428096"/>
            <a:ext cx="12178350" cy="429903"/>
          </a:xfrm>
          <a:custGeom>
            <a:avLst/>
            <a:gdLst>
              <a:gd name="connsiteX0" fmla="*/ 3225421 w 12178350"/>
              <a:gd name="connsiteY0" fmla="*/ 655096 h 655096"/>
              <a:gd name="connsiteX1" fmla="*/ 0 w 12178350"/>
              <a:gd name="connsiteY1" fmla="*/ 655096 h 655096"/>
              <a:gd name="connsiteX2" fmla="*/ 0 w 12178350"/>
              <a:gd name="connsiteY2" fmla="*/ 0 h 655096"/>
              <a:gd name="connsiteX3" fmla="*/ 2897873 w 12178350"/>
              <a:gd name="connsiteY3" fmla="*/ 0 h 655096"/>
              <a:gd name="connsiteX4" fmla="*/ 3184475 w 12178350"/>
              <a:gd name="connsiteY4" fmla="*/ 286602 h 655096"/>
              <a:gd name="connsiteX5" fmla="*/ 12178350 w 12178350"/>
              <a:gd name="connsiteY5" fmla="*/ 286602 h 655096"/>
              <a:gd name="connsiteX6" fmla="*/ 12178350 w 12178350"/>
              <a:gd name="connsiteY6" fmla="*/ 655092 h 655096"/>
              <a:gd name="connsiteX7" fmla="*/ 3225421 w 12178350"/>
              <a:gd name="connsiteY7" fmla="*/ 655092 h 65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8350" h="655096">
                <a:moveTo>
                  <a:pt x="3225421" y="655096"/>
                </a:moveTo>
                <a:lnTo>
                  <a:pt x="0" y="655096"/>
                </a:lnTo>
                <a:lnTo>
                  <a:pt x="0" y="0"/>
                </a:lnTo>
                <a:lnTo>
                  <a:pt x="2897873" y="0"/>
                </a:lnTo>
                <a:lnTo>
                  <a:pt x="3184475" y="286602"/>
                </a:lnTo>
                <a:lnTo>
                  <a:pt x="12178350" y="286602"/>
                </a:lnTo>
                <a:lnTo>
                  <a:pt x="12178350" y="655092"/>
                </a:lnTo>
                <a:lnTo>
                  <a:pt x="3225421" y="655092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chemeClr val="bg1"/>
                </a:gs>
                <a:gs pos="50000">
                  <a:schemeClr val="bg1"/>
                </a:gs>
                <a:gs pos="32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53182" y="0"/>
            <a:ext cx="266131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>
                <a:solidFill>
                  <a:srgbClr val="00529C"/>
                </a:solidFill>
                <a:latin typeface="Jokerman" panose="04090605060D06020702" pitchFamily="82" charset="0"/>
                <a:ea typeface="Yu Gothic Medium" panose="020B0500000000000000" pitchFamily="34" charset="-128"/>
              </a:rPr>
              <a:t>AUSTIN</a:t>
            </a:r>
            <a:r>
              <a:rPr lang="en-US" sz="2200" i="1" spc="300" dirty="0" smtClean="0">
                <a:solidFill>
                  <a:srgbClr val="E0144C"/>
                </a:solidFill>
                <a:latin typeface="Jokerman" panose="04090605060D06020702" pitchFamily="82" charset="0"/>
                <a:ea typeface="Yu Gothic Medium" panose="020B0500000000000000" pitchFamily="34" charset="-128"/>
              </a:rPr>
              <a:t>TEL</a:t>
            </a:r>
          </a:p>
          <a:p>
            <a:r>
              <a:rPr lang="en-US" sz="1500" dirty="0" smtClean="0">
                <a:gradFill flip="none" rotWithShape="1">
                  <a:gsLst>
                    <a:gs pos="77000">
                      <a:schemeClr val="accent6"/>
                    </a:gs>
                    <a:gs pos="23000">
                      <a:schemeClr val="accent1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Yu Gothic Medium" panose="020B0500000000000000" pitchFamily="34" charset="-128"/>
                <a:cs typeface="Segoe UI Light" panose="020B0502040204020203" pitchFamily="34" charset="0"/>
              </a:rPr>
              <a:t>Austin Real State Insights</a:t>
            </a:r>
            <a:endParaRPr lang="en-US" sz="1500" dirty="0">
              <a:gradFill flip="none" rotWithShape="1">
                <a:gsLst>
                  <a:gs pos="77000">
                    <a:schemeClr val="accent6"/>
                  </a:gs>
                  <a:gs pos="23000">
                    <a:schemeClr val="accent1"/>
                  </a:gs>
                </a:gsLst>
                <a:lin ang="0" scaled="1"/>
                <a:tileRect/>
              </a:gradFill>
              <a:latin typeface="Segoe UI Light" panose="020B0502040204020203" pitchFamily="34" charset="0"/>
              <a:ea typeface="Yu Gothic Medium" panose="020B05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0" y="6458381"/>
            <a:ext cx="266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gradFill flip="none" rotWithShape="1">
                  <a:gsLst>
                    <a:gs pos="77000">
                      <a:schemeClr val="accent6"/>
                    </a:gs>
                    <a:gs pos="23000">
                      <a:schemeClr val="accent1"/>
                    </a:gs>
                  </a:gsLst>
                  <a:lin ang="0" scaled="1"/>
                  <a:tileRect/>
                </a:gradFill>
                <a:latin typeface="Segoe UI Semibold" panose="020B0702040204020203" pitchFamily="34" charset="0"/>
                <a:ea typeface="Yu Gothic Medium" panose="020B0500000000000000" pitchFamily="34" charset="-128"/>
                <a:cs typeface="Segoe UI Semibold" panose="020B0702040204020203" pitchFamily="34" charset="0"/>
              </a:rPr>
              <a:t>github.com/</a:t>
            </a:r>
            <a:r>
              <a:rPr lang="en-US" sz="1600" b="1" spc="300" dirty="0" err="1">
                <a:gradFill flip="none" rotWithShape="1">
                  <a:gsLst>
                    <a:gs pos="77000">
                      <a:schemeClr val="accent6"/>
                    </a:gs>
                    <a:gs pos="23000">
                      <a:schemeClr val="accent1"/>
                    </a:gs>
                  </a:gsLst>
                  <a:lin ang="0" scaled="1"/>
                  <a:tileRect/>
                </a:gradFill>
                <a:latin typeface="Segoe UI Semibold" panose="020B0702040204020203" pitchFamily="34" charset="0"/>
                <a:ea typeface="Yu Gothic Medium" panose="020B0500000000000000" pitchFamily="34" charset="-128"/>
                <a:cs typeface="Segoe UI Semibold" panose="020B0702040204020203" pitchFamily="34" charset="0"/>
              </a:rPr>
              <a:t>maazie</a:t>
            </a:r>
            <a:endParaRPr lang="en-US" sz="1600" b="1" spc="300" dirty="0">
              <a:gradFill flip="none" rotWithShape="1">
                <a:gsLst>
                  <a:gs pos="77000">
                    <a:schemeClr val="accent6"/>
                  </a:gs>
                  <a:gs pos="23000">
                    <a:schemeClr val="accent1"/>
                  </a:gs>
                </a:gsLst>
                <a:lin ang="0" scaled="1"/>
                <a:tileRect/>
              </a:gradFill>
              <a:latin typeface="Segoe UI Semibold" panose="020B0702040204020203" pitchFamily="34" charset="0"/>
              <a:ea typeface="Yu Gothic Medium" panose="020B05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896" y="-6624"/>
            <a:ext cx="640454" cy="6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2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Yu Gothic Medium</vt:lpstr>
      <vt:lpstr>Arial</vt:lpstr>
      <vt:lpstr>Calibri</vt:lpstr>
      <vt:lpstr>Calibri Light</vt:lpstr>
      <vt:lpstr>Jokerman</vt:lpstr>
      <vt:lpstr>Segoe UI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370</dc:creator>
  <cp:lastModifiedBy>yoga 370</cp:lastModifiedBy>
  <cp:revision>6</cp:revision>
  <dcterms:created xsi:type="dcterms:W3CDTF">2024-06-19T11:05:18Z</dcterms:created>
  <dcterms:modified xsi:type="dcterms:W3CDTF">2024-06-19T11:52:12Z</dcterms:modified>
</cp:coreProperties>
</file>