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C4A7"/>
    <a:srgbClr val="134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2F081-8F71-41A2-8258-8D9E5B6FFC40}" v="15" dt="2023-06-15T22:26:16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Chandler" userId="e982cce434d92281" providerId="LiveId" clId="{1422F081-8F71-41A2-8258-8D9E5B6FFC40}"/>
    <pc:docChg chg="undo custSel addSld modSld">
      <pc:chgData name="Sean Chandler" userId="e982cce434d92281" providerId="LiveId" clId="{1422F081-8F71-41A2-8258-8D9E5B6FFC40}" dt="2023-06-15T22:26:16.920" v="247"/>
      <pc:docMkLst>
        <pc:docMk/>
      </pc:docMkLst>
      <pc:sldChg chg="addSp delSp modSp mod setBg">
        <pc:chgData name="Sean Chandler" userId="e982cce434d92281" providerId="LiveId" clId="{1422F081-8F71-41A2-8258-8D9E5B6FFC40}" dt="2023-06-15T22:26:16.920" v="247"/>
        <pc:sldMkLst>
          <pc:docMk/>
          <pc:sldMk cId="4030323951" sldId="259"/>
        </pc:sldMkLst>
        <pc:spChg chg="add del mod">
          <ac:chgData name="Sean Chandler" userId="e982cce434d92281" providerId="LiveId" clId="{1422F081-8F71-41A2-8258-8D9E5B6FFC40}" dt="2023-06-15T22:18:18.755" v="31" actId="478"/>
          <ac:spMkLst>
            <pc:docMk/>
            <pc:sldMk cId="4030323951" sldId="259"/>
            <ac:spMk id="3" creationId="{6B3EEC9C-0F07-A5F4-6DD0-ECD1CCB5E89D}"/>
          </ac:spMkLst>
        </pc:spChg>
        <pc:spChg chg="add mod">
          <ac:chgData name="Sean Chandler" userId="e982cce434d92281" providerId="LiveId" clId="{1422F081-8F71-41A2-8258-8D9E5B6FFC40}" dt="2023-06-15T22:21:33.218" v="65" actId="1076"/>
          <ac:spMkLst>
            <pc:docMk/>
            <pc:sldMk cId="4030323951" sldId="259"/>
            <ac:spMk id="5" creationId="{D1024B88-2E71-C3C4-2CA2-E96DDC27E8E0}"/>
          </ac:spMkLst>
        </pc:spChg>
        <pc:spChg chg="add del mod modCrop">
          <ac:chgData name="Sean Chandler" userId="e982cce434d92281" providerId="LiveId" clId="{1422F081-8F71-41A2-8258-8D9E5B6FFC40}" dt="2023-06-15T22:26:16.920" v="247"/>
          <ac:spMkLst>
            <pc:docMk/>
            <pc:sldMk cId="4030323951" sldId="259"/>
            <ac:spMk id="6" creationId="{0D13B047-E261-446D-647E-B21DC86E9ED9}"/>
          </ac:spMkLst>
        </pc:spChg>
        <pc:spChg chg="add del mod">
          <ac:chgData name="Sean Chandler" userId="e982cce434d92281" providerId="LiveId" clId="{1422F081-8F71-41A2-8258-8D9E5B6FFC40}" dt="2023-06-15T22:21:45.676" v="75" actId="478"/>
          <ac:spMkLst>
            <pc:docMk/>
            <pc:sldMk cId="4030323951" sldId="259"/>
            <ac:spMk id="7" creationId="{3E4C92C4-D63A-B866-9081-EB2D7A5E1428}"/>
          </ac:spMkLst>
        </pc:spChg>
        <pc:spChg chg="add mod modCrop">
          <ac:chgData name="Sean Chandler" userId="e982cce434d92281" providerId="LiveId" clId="{1422F081-8F71-41A2-8258-8D9E5B6FFC40}" dt="2023-06-15T22:26:16.920" v="247"/>
          <ac:spMkLst>
            <pc:docMk/>
            <pc:sldMk cId="4030323951" sldId="259"/>
            <ac:spMk id="8" creationId="{7978CA5B-35DC-50C4-C353-095B3457AC5D}"/>
          </ac:spMkLst>
        </pc:spChg>
        <pc:spChg chg="add mod modCrop">
          <ac:chgData name="Sean Chandler" userId="e982cce434d92281" providerId="LiveId" clId="{1422F081-8F71-41A2-8258-8D9E5B6FFC40}" dt="2023-06-15T22:26:16.920" v="247"/>
          <ac:spMkLst>
            <pc:docMk/>
            <pc:sldMk cId="4030323951" sldId="259"/>
            <ac:spMk id="9" creationId="{0004BAD8-0CFB-125F-0914-05A5F6A6E8AF}"/>
          </ac:spMkLst>
        </pc:spChg>
        <pc:spChg chg="mod">
          <ac:chgData name="Sean Chandler" userId="e982cce434d92281" providerId="LiveId" clId="{1422F081-8F71-41A2-8258-8D9E5B6FFC40}" dt="2023-06-15T22:14:56.729" v="18" actId="14100"/>
          <ac:spMkLst>
            <pc:docMk/>
            <pc:sldMk cId="4030323951" sldId="259"/>
            <ac:spMk id="12" creationId="{28D70E98-70CC-51EB-4EEE-524AB61459D0}"/>
          </ac:spMkLst>
        </pc:spChg>
        <pc:spChg chg="del mod">
          <ac:chgData name="Sean Chandler" userId="e982cce434d92281" providerId="LiveId" clId="{1422F081-8F71-41A2-8258-8D9E5B6FFC40}" dt="2023-06-15T22:14:13.732" v="8" actId="478"/>
          <ac:spMkLst>
            <pc:docMk/>
            <pc:sldMk cId="4030323951" sldId="259"/>
            <ac:spMk id="14" creationId="{75B08882-9401-4C3E-C6B4-FBDA3B70E9BF}"/>
          </ac:spMkLst>
        </pc:spChg>
        <pc:spChg chg="mod">
          <ac:chgData name="Sean Chandler" userId="e982cce434d92281" providerId="LiveId" clId="{1422F081-8F71-41A2-8258-8D9E5B6FFC40}" dt="2023-06-15T22:14:53.103" v="17" actId="1076"/>
          <ac:spMkLst>
            <pc:docMk/>
            <pc:sldMk cId="4030323951" sldId="259"/>
            <ac:spMk id="16" creationId="{3BC1E334-9D95-3DE9-390B-2C1AB27CF53C}"/>
          </ac:spMkLst>
        </pc:spChg>
        <pc:spChg chg="mod">
          <ac:chgData name="Sean Chandler" userId="e982cce434d92281" providerId="LiveId" clId="{1422F081-8F71-41A2-8258-8D9E5B6FFC40}" dt="2023-06-15T22:14:44.120" v="15" actId="164"/>
          <ac:spMkLst>
            <pc:docMk/>
            <pc:sldMk cId="4030323951" sldId="259"/>
            <ac:spMk id="21" creationId="{4992C29F-1285-326F-15A3-6406656694B5}"/>
          </ac:spMkLst>
        </pc:spChg>
        <pc:spChg chg="mod">
          <ac:chgData name="Sean Chandler" userId="e982cce434d92281" providerId="LiveId" clId="{1422F081-8F71-41A2-8258-8D9E5B6FFC40}" dt="2023-06-15T22:14:44.120" v="15" actId="164"/>
          <ac:spMkLst>
            <pc:docMk/>
            <pc:sldMk cId="4030323951" sldId="259"/>
            <ac:spMk id="22" creationId="{8264E66E-AC5F-7B5C-A7A3-23C05545C177}"/>
          </ac:spMkLst>
        </pc:spChg>
        <pc:spChg chg="mod">
          <ac:chgData name="Sean Chandler" userId="e982cce434d92281" providerId="LiveId" clId="{1422F081-8F71-41A2-8258-8D9E5B6FFC40}" dt="2023-06-15T22:14:44.120" v="15" actId="164"/>
          <ac:spMkLst>
            <pc:docMk/>
            <pc:sldMk cId="4030323951" sldId="259"/>
            <ac:spMk id="23" creationId="{1DB2FF43-CF5D-5979-F9C4-01DA02FF2A03}"/>
          </ac:spMkLst>
        </pc:spChg>
        <pc:spChg chg="mod">
          <ac:chgData name="Sean Chandler" userId="e982cce434d92281" providerId="LiveId" clId="{1422F081-8F71-41A2-8258-8D9E5B6FFC40}" dt="2023-06-15T22:14:44.120" v="15" actId="164"/>
          <ac:spMkLst>
            <pc:docMk/>
            <pc:sldMk cId="4030323951" sldId="259"/>
            <ac:spMk id="24" creationId="{2ECD21B2-020C-AC37-2853-C16DAA4EDAE4}"/>
          </ac:spMkLst>
        </pc:spChg>
        <pc:spChg chg="mod">
          <ac:chgData name="Sean Chandler" userId="e982cce434d92281" providerId="LiveId" clId="{1422F081-8F71-41A2-8258-8D9E5B6FFC40}" dt="2023-06-15T22:14:44.120" v="15" actId="164"/>
          <ac:spMkLst>
            <pc:docMk/>
            <pc:sldMk cId="4030323951" sldId="259"/>
            <ac:spMk id="25" creationId="{4DBB997C-26EE-3B58-A0E5-7BD113786845}"/>
          </ac:spMkLst>
        </pc:spChg>
        <pc:spChg chg="mod">
          <ac:chgData name="Sean Chandler" userId="e982cce434d92281" providerId="LiveId" clId="{1422F081-8F71-41A2-8258-8D9E5B6FFC40}" dt="2023-06-15T22:14:44.120" v="15" actId="164"/>
          <ac:spMkLst>
            <pc:docMk/>
            <pc:sldMk cId="4030323951" sldId="259"/>
            <ac:spMk id="26" creationId="{38B91206-AA03-00DF-3508-5269E6F4545A}"/>
          </ac:spMkLst>
        </pc:spChg>
        <pc:spChg chg="del">
          <ac:chgData name="Sean Chandler" userId="e982cce434d92281" providerId="LiveId" clId="{1422F081-8F71-41A2-8258-8D9E5B6FFC40}" dt="2023-06-15T22:13:50.144" v="0" actId="478"/>
          <ac:spMkLst>
            <pc:docMk/>
            <pc:sldMk cId="4030323951" sldId="259"/>
            <ac:spMk id="27" creationId="{7F532466-FFED-29DA-C5D2-890B88B4159B}"/>
          </ac:spMkLst>
        </pc:spChg>
        <pc:grpChg chg="add mod">
          <ac:chgData name="Sean Chandler" userId="e982cce434d92281" providerId="LiveId" clId="{1422F081-8F71-41A2-8258-8D9E5B6FFC40}" dt="2023-06-15T22:14:48.369" v="16" actId="14100"/>
          <ac:grpSpMkLst>
            <pc:docMk/>
            <pc:sldMk cId="4030323951" sldId="259"/>
            <ac:grpSpMk id="2" creationId="{D15A6DDB-3962-1822-69D9-DD5EED7BE427}"/>
          </ac:grpSpMkLst>
        </pc:grpChg>
      </pc:sldChg>
      <pc:sldChg chg="addSp modSp new">
        <pc:chgData name="Sean Chandler" userId="e982cce434d92281" providerId="LiveId" clId="{1422F081-8F71-41A2-8258-8D9E5B6FFC40}" dt="2023-06-15T22:25:57.432" v="246"/>
        <pc:sldMkLst>
          <pc:docMk/>
          <pc:sldMk cId="1452334846" sldId="260"/>
        </pc:sldMkLst>
        <pc:spChg chg="add mod">
          <ac:chgData name="Sean Chandler" userId="e982cce434d92281" providerId="LiveId" clId="{1422F081-8F71-41A2-8258-8D9E5B6FFC40}" dt="2023-06-15T22:25:57.432" v="246"/>
          <ac:spMkLst>
            <pc:docMk/>
            <pc:sldMk cId="1452334846" sldId="260"/>
            <ac:spMk id="4" creationId="{A9880038-5803-C429-52F7-EE7ADC237286}"/>
          </ac:spMkLst>
        </pc:spChg>
        <pc:spChg chg="add mod">
          <ac:chgData name="Sean Chandler" userId="e982cce434d92281" providerId="LiveId" clId="{1422F081-8F71-41A2-8258-8D9E5B6FFC40}" dt="2023-06-15T22:25:57.432" v="246"/>
          <ac:spMkLst>
            <pc:docMk/>
            <pc:sldMk cId="1452334846" sldId="260"/>
            <ac:spMk id="5" creationId="{98ADB16C-E371-FC5B-832B-6F1FCB69D4AC}"/>
          </ac:spMkLst>
        </pc:spChg>
        <pc:spChg chg="add mod">
          <ac:chgData name="Sean Chandler" userId="e982cce434d92281" providerId="LiveId" clId="{1422F081-8F71-41A2-8258-8D9E5B6FFC40}" dt="2023-06-15T22:25:57.432" v="246"/>
          <ac:spMkLst>
            <pc:docMk/>
            <pc:sldMk cId="1452334846" sldId="260"/>
            <ac:spMk id="6" creationId="{6C1A6DA8-6A0A-43B5-4B17-37DE77E3BA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3528EB6-4456-4A46-8ABD-9A088EC1A611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AEDD10A-36C1-4E9A-9B9C-1744F43F47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0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8EB6-4456-4A46-8ABD-9A088EC1A611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D10A-36C1-4E9A-9B9C-1744F43F47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57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8EB6-4456-4A46-8ABD-9A088EC1A611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D10A-36C1-4E9A-9B9C-1744F43F47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4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8EB6-4456-4A46-8ABD-9A088EC1A611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D10A-36C1-4E9A-9B9C-1744F43F479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0842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8EB6-4456-4A46-8ABD-9A088EC1A611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D10A-36C1-4E9A-9B9C-1744F43F47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61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8EB6-4456-4A46-8ABD-9A088EC1A611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D10A-36C1-4E9A-9B9C-1744F43F47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27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8EB6-4456-4A46-8ABD-9A088EC1A611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D10A-36C1-4E9A-9B9C-1744F43F47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00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8EB6-4456-4A46-8ABD-9A088EC1A611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D10A-36C1-4E9A-9B9C-1744F43F47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21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8EB6-4456-4A46-8ABD-9A088EC1A611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D10A-36C1-4E9A-9B9C-1744F43F47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8EB6-4456-4A46-8ABD-9A088EC1A611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D10A-36C1-4E9A-9B9C-1744F43F47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4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8EB6-4456-4A46-8ABD-9A088EC1A611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D10A-36C1-4E9A-9B9C-1744F43F47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29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8EB6-4456-4A46-8ABD-9A088EC1A611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D10A-36C1-4E9A-9B9C-1744F43F47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8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8EB6-4456-4A46-8ABD-9A088EC1A611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D10A-36C1-4E9A-9B9C-1744F43F47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7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8EB6-4456-4A46-8ABD-9A088EC1A611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D10A-36C1-4E9A-9B9C-1744F43F47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8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8EB6-4456-4A46-8ABD-9A088EC1A611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D10A-36C1-4E9A-9B9C-1744F43F47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3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8EB6-4456-4A46-8ABD-9A088EC1A611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D10A-36C1-4E9A-9B9C-1744F43F47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94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8EB6-4456-4A46-8ABD-9A088EC1A611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D10A-36C1-4E9A-9B9C-1744F43F47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9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8EB6-4456-4A46-8ABD-9A088EC1A611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DD10A-36C1-4E9A-9B9C-1744F43F47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68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8D70E98-70CC-51EB-4EEE-524AB61459D0}"/>
              </a:ext>
            </a:extLst>
          </p:cNvPr>
          <p:cNvSpPr/>
          <p:nvPr/>
        </p:nvSpPr>
        <p:spPr>
          <a:xfrm>
            <a:off x="1" y="-1"/>
            <a:ext cx="5448692" cy="6468203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7891AC3-3B87-BC96-3BA6-C8FA96422AB2}"/>
              </a:ext>
            </a:extLst>
          </p:cNvPr>
          <p:cNvSpPr/>
          <p:nvPr/>
        </p:nvSpPr>
        <p:spPr>
          <a:xfrm>
            <a:off x="0" y="6513922"/>
            <a:ext cx="12192000" cy="34407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>
                  <a:lumMod val="85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spc="600" dirty="0">
              <a:solidFill>
                <a:schemeClr val="bg1">
                  <a:lumMod val="65000"/>
                  <a:lumOff val="3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269D607-F5DE-2157-9054-80832B162328}"/>
              </a:ext>
            </a:extLst>
          </p:cNvPr>
          <p:cNvSpPr/>
          <p:nvPr/>
        </p:nvSpPr>
        <p:spPr>
          <a:xfrm>
            <a:off x="0" y="6468203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>
                  <a:lumMod val="8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BC1E334-9D95-3DE9-390B-2C1AB27CF53C}"/>
              </a:ext>
            </a:extLst>
          </p:cNvPr>
          <p:cNvSpPr txBox="1"/>
          <p:nvPr/>
        </p:nvSpPr>
        <p:spPr>
          <a:xfrm>
            <a:off x="807053" y="43815"/>
            <a:ext cx="216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pc="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Condensed" panose="020B0502040204020203" pitchFamily="34" charset="0"/>
              </a:rPr>
              <a:t>HR Report: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D15A6DDB-3962-1822-69D9-DD5EED7BE427}"/>
              </a:ext>
            </a:extLst>
          </p:cNvPr>
          <p:cNvGrpSpPr/>
          <p:nvPr/>
        </p:nvGrpSpPr>
        <p:grpSpPr>
          <a:xfrm>
            <a:off x="92627" y="43815"/>
            <a:ext cx="633237" cy="583786"/>
            <a:chOff x="92627" y="43815"/>
            <a:chExt cx="408601" cy="369570"/>
          </a:xfrm>
        </p:grpSpPr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4992C29F-1285-326F-15A3-6406656694B5}"/>
                </a:ext>
              </a:extLst>
            </p:cNvPr>
            <p:cNvSpPr/>
            <p:nvPr/>
          </p:nvSpPr>
          <p:spPr>
            <a:xfrm>
              <a:off x="382671" y="43815"/>
              <a:ext cx="66675" cy="66675"/>
            </a:xfrm>
            <a:custGeom>
              <a:avLst/>
              <a:gdLst>
                <a:gd name="connsiteX0" fmla="*/ 66675 w 66675"/>
                <a:gd name="connsiteY0" fmla="*/ 33338 h 66675"/>
                <a:gd name="connsiteX1" fmla="*/ 33338 w 66675"/>
                <a:gd name="connsiteY1" fmla="*/ 66675 h 66675"/>
                <a:gd name="connsiteX2" fmla="*/ 0 w 66675"/>
                <a:gd name="connsiteY2" fmla="*/ 33338 h 66675"/>
                <a:gd name="connsiteX3" fmla="*/ 33338 w 66675"/>
                <a:gd name="connsiteY3" fmla="*/ 0 h 66675"/>
                <a:gd name="connsiteX4" fmla="*/ 66675 w 66675"/>
                <a:gd name="connsiteY4" fmla="*/ 333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675" y="33338"/>
                  </a:moveTo>
                  <a:cubicBezTo>
                    <a:pt x="66675" y="51749"/>
                    <a:pt x="51749" y="66675"/>
                    <a:pt x="33338" y="66675"/>
                  </a:cubicBezTo>
                  <a:cubicBezTo>
                    <a:pt x="14926" y="66675"/>
                    <a:pt x="0" y="51749"/>
                    <a:pt x="0" y="33338"/>
                  </a:cubicBezTo>
                  <a:cubicBezTo>
                    <a:pt x="0" y="14926"/>
                    <a:pt x="14926" y="0"/>
                    <a:pt x="33338" y="0"/>
                  </a:cubicBezTo>
                  <a:cubicBezTo>
                    <a:pt x="51749" y="0"/>
                    <a:pt x="66675" y="14926"/>
                    <a:pt x="66675" y="3333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8264E66E-AC5F-7B5C-A7A3-23C05545C177}"/>
                </a:ext>
              </a:extLst>
            </p:cNvPr>
            <p:cNvSpPr/>
            <p:nvPr/>
          </p:nvSpPr>
          <p:spPr>
            <a:xfrm>
              <a:off x="144546" y="43815"/>
              <a:ext cx="66675" cy="66675"/>
            </a:xfrm>
            <a:custGeom>
              <a:avLst/>
              <a:gdLst>
                <a:gd name="connsiteX0" fmla="*/ 66675 w 66675"/>
                <a:gd name="connsiteY0" fmla="*/ 33338 h 66675"/>
                <a:gd name="connsiteX1" fmla="*/ 33338 w 66675"/>
                <a:gd name="connsiteY1" fmla="*/ 66675 h 66675"/>
                <a:gd name="connsiteX2" fmla="*/ 0 w 66675"/>
                <a:gd name="connsiteY2" fmla="*/ 33338 h 66675"/>
                <a:gd name="connsiteX3" fmla="*/ 33338 w 66675"/>
                <a:gd name="connsiteY3" fmla="*/ 0 h 66675"/>
                <a:gd name="connsiteX4" fmla="*/ 66675 w 66675"/>
                <a:gd name="connsiteY4" fmla="*/ 333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675" y="33338"/>
                  </a:moveTo>
                  <a:cubicBezTo>
                    <a:pt x="66675" y="51749"/>
                    <a:pt x="51749" y="66675"/>
                    <a:pt x="33338" y="66675"/>
                  </a:cubicBezTo>
                  <a:cubicBezTo>
                    <a:pt x="14926" y="66675"/>
                    <a:pt x="0" y="51749"/>
                    <a:pt x="0" y="33338"/>
                  </a:cubicBezTo>
                  <a:cubicBezTo>
                    <a:pt x="0" y="14926"/>
                    <a:pt x="14926" y="0"/>
                    <a:pt x="33338" y="0"/>
                  </a:cubicBezTo>
                  <a:cubicBezTo>
                    <a:pt x="51749" y="0"/>
                    <a:pt x="66675" y="14926"/>
                    <a:pt x="66675" y="3333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1DB2FF43-CF5D-5979-F9C4-01DA02FF2A03}"/>
                </a:ext>
              </a:extLst>
            </p:cNvPr>
            <p:cNvSpPr/>
            <p:nvPr/>
          </p:nvSpPr>
          <p:spPr>
            <a:xfrm>
              <a:off x="263608" y="43815"/>
              <a:ext cx="66675" cy="66675"/>
            </a:xfrm>
            <a:custGeom>
              <a:avLst/>
              <a:gdLst>
                <a:gd name="connsiteX0" fmla="*/ 66675 w 66675"/>
                <a:gd name="connsiteY0" fmla="*/ 33338 h 66675"/>
                <a:gd name="connsiteX1" fmla="*/ 33338 w 66675"/>
                <a:gd name="connsiteY1" fmla="*/ 66675 h 66675"/>
                <a:gd name="connsiteX2" fmla="*/ 0 w 66675"/>
                <a:gd name="connsiteY2" fmla="*/ 33338 h 66675"/>
                <a:gd name="connsiteX3" fmla="*/ 33338 w 66675"/>
                <a:gd name="connsiteY3" fmla="*/ 0 h 66675"/>
                <a:gd name="connsiteX4" fmla="*/ 66675 w 66675"/>
                <a:gd name="connsiteY4" fmla="*/ 333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675" y="33338"/>
                  </a:moveTo>
                  <a:cubicBezTo>
                    <a:pt x="66675" y="51749"/>
                    <a:pt x="51749" y="66675"/>
                    <a:pt x="33338" y="66675"/>
                  </a:cubicBezTo>
                  <a:cubicBezTo>
                    <a:pt x="14926" y="66675"/>
                    <a:pt x="0" y="51749"/>
                    <a:pt x="0" y="33338"/>
                  </a:cubicBezTo>
                  <a:cubicBezTo>
                    <a:pt x="0" y="14926"/>
                    <a:pt x="14926" y="0"/>
                    <a:pt x="33338" y="0"/>
                  </a:cubicBezTo>
                  <a:cubicBezTo>
                    <a:pt x="51749" y="0"/>
                    <a:pt x="66675" y="14926"/>
                    <a:pt x="66675" y="33338"/>
                  </a:cubicBezTo>
                  <a:close/>
                </a:path>
              </a:pathLst>
            </a:custGeom>
            <a:solidFill>
              <a:schemeClr val="tx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2ECD21B2-020C-AC37-2853-C16DAA4EDAE4}"/>
                </a:ext>
              </a:extLst>
            </p:cNvPr>
            <p:cNvSpPr/>
            <p:nvPr/>
          </p:nvSpPr>
          <p:spPr>
            <a:xfrm>
              <a:off x="212642" y="120491"/>
              <a:ext cx="169530" cy="292893"/>
            </a:xfrm>
            <a:custGeom>
              <a:avLst/>
              <a:gdLst>
                <a:gd name="connsiteX0" fmla="*/ 169076 w 169530"/>
                <a:gd name="connsiteY0" fmla="*/ 111919 h 292893"/>
                <a:gd name="connsiteX1" fmla="*/ 147644 w 169530"/>
                <a:gd name="connsiteY1" fmla="*/ 32861 h 292893"/>
                <a:gd name="connsiteX2" fmla="*/ 143358 w 169530"/>
                <a:gd name="connsiteY2" fmla="*/ 25241 h 292893"/>
                <a:gd name="connsiteX3" fmla="*/ 110497 w 169530"/>
                <a:gd name="connsiteY3" fmla="*/ 4286 h 292893"/>
                <a:gd name="connsiteX4" fmla="*/ 84779 w 169530"/>
                <a:gd name="connsiteY4" fmla="*/ 0 h 292893"/>
                <a:gd name="connsiteX5" fmla="*/ 59062 w 169530"/>
                <a:gd name="connsiteY5" fmla="*/ 4286 h 292893"/>
                <a:gd name="connsiteX6" fmla="*/ 26201 w 169530"/>
                <a:gd name="connsiteY6" fmla="*/ 25241 h 292893"/>
                <a:gd name="connsiteX7" fmla="*/ 21914 w 169530"/>
                <a:gd name="connsiteY7" fmla="*/ 32861 h 292893"/>
                <a:gd name="connsiteX8" fmla="*/ 483 w 169530"/>
                <a:gd name="connsiteY8" fmla="*/ 111919 h 292893"/>
                <a:gd name="connsiteX9" fmla="*/ 10484 w 169530"/>
                <a:gd name="connsiteY9" fmla="*/ 130016 h 292893"/>
                <a:gd name="connsiteX10" fmla="*/ 14294 w 169530"/>
                <a:gd name="connsiteY10" fmla="*/ 130493 h 292893"/>
                <a:gd name="connsiteX11" fmla="*/ 28106 w 169530"/>
                <a:gd name="connsiteY11" fmla="*/ 120015 h 292893"/>
                <a:gd name="connsiteX12" fmla="*/ 47156 w 169530"/>
                <a:gd name="connsiteY12" fmla="*/ 50483 h 292893"/>
                <a:gd name="connsiteX13" fmla="*/ 47156 w 169530"/>
                <a:gd name="connsiteY13" fmla="*/ 292894 h 292893"/>
                <a:gd name="connsiteX14" fmla="*/ 75731 w 169530"/>
                <a:gd name="connsiteY14" fmla="*/ 292894 h 292893"/>
                <a:gd name="connsiteX15" fmla="*/ 75731 w 169530"/>
                <a:gd name="connsiteY15" fmla="*/ 156686 h 292893"/>
                <a:gd name="connsiteX16" fmla="*/ 94781 w 169530"/>
                <a:gd name="connsiteY16" fmla="*/ 156686 h 292893"/>
                <a:gd name="connsiteX17" fmla="*/ 94781 w 169530"/>
                <a:gd name="connsiteY17" fmla="*/ 292418 h 292893"/>
                <a:gd name="connsiteX18" fmla="*/ 123356 w 169530"/>
                <a:gd name="connsiteY18" fmla="*/ 292418 h 292893"/>
                <a:gd name="connsiteX19" fmla="*/ 123356 w 169530"/>
                <a:gd name="connsiteY19" fmla="*/ 50483 h 292893"/>
                <a:gd name="connsiteX20" fmla="*/ 142406 w 169530"/>
                <a:gd name="connsiteY20" fmla="*/ 120015 h 292893"/>
                <a:gd name="connsiteX21" fmla="*/ 156217 w 169530"/>
                <a:gd name="connsiteY21" fmla="*/ 130493 h 292893"/>
                <a:gd name="connsiteX22" fmla="*/ 160027 w 169530"/>
                <a:gd name="connsiteY22" fmla="*/ 130016 h 292893"/>
                <a:gd name="connsiteX23" fmla="*/ 169076 w 169530"/>
                <a:gd name="connsiteY23" fmla="*/ 111919 h 2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9530" h="292893">
                  <a:moveTo>
                    <a:pt x="169076" y="111919"/>
                  </a:moveTo>
                  <a:lnTo>
                    <a:pt x="147644" y="32861"/>
                  </a:lnTo>
                  <a:cubicBezTo>
                    <a:pt x="146692" y="30004"/>
                    <a:pt x="145263" y="27146"/>
                    <a:pt x="143358" y="25241"/>
                  </a:cubicBezTo>
                  <a:cubicBezTo>
                    <a:pt x="134309" y="15716"/>
                    <a:pt x="122879" y="8573"/>
                    <a:pt x="110497" y="4286"/>
                  </a:cubicBezTo>
                  <a:cubicBezTo>
                    <a:pt x="102401" y="1429"/>
                    <a:pt x="93828" y="0"/>
                    <a:pt x="84779" y="0"/>
                  </a:cubicBezTo>
                  <a:cubicBezTo>
                    <a:pt x="75731" y="0"/>
                    <a:pt x="67158" y="1429"/>
                    <a:pt x="59062" y="4286"/>
                  </a:cubicBezTo>
                  <a:cubicBezTo>
                    <a:pt x="46203" y="8573"/>
                    <a:pt x="35249" y="15716"/>
                    <a:pt x="26201" y="25241"/>
                  </a:cubicBezTo>
                  <a:cubicBezTo>
                    <a:pt x="24296" y="27623"/>
                    <a:pt x="22867" y="30004"/>
                    <a:pt x="21914" y="32861"/>
                  </a:cubicBezTo>
                  <a:lnTo>
                    <a:pt x="483" y="111919"/>
                  </a:lnTo>
                  <a:cubicBezTo>
                    <a:pt x="-1422" y="119539"/>
                    <a:pt x="2388" y="128111"/>
                    <a:pt x="10484" y="130016"/>
                  </a:cubicBezTo>
                  <a:cubicBezTo>
                    <a:pt x="11913" y="130493"/>
                    <a:pt x="12866" y="130493"/>
                    <a:pt x="14294" y="130493"/>
                  </a:cubicBezTo>
                  <a:cubicBezTo>
                    <a:pt x="20486" y="130493"/>
                    <a:pt x="26201" y="126206"/>
                    <a:pt x="28106" y="120015"/>
                  </a:cubicBezTo>
                  <a:lnTo>
                    <a:pt x="47156" y="50483"/>
                  </a:lnTo>
                  <a:lnTo>
                    <a:pt x="47156" y="292894"/>
                  </a:lnTo>
                  <a:lnTo>
                    <a:pt x="75731" y="292894"/>
                  </a:lnTo>
                  <a:lnTo>
                    <a:pt x="75731" y="156686"/>
                  </a:lnTo>
                  <a:lnTo>
                    <a:pt x="94781" y="156686"/>
                  </a:lnTo>
                  <a:lnTo>
                    <a:pt x="94781" y="292418"/>
                  </a:lnTo>
                  <a:lnTo>
                    <a:pt x="123356" y="292418"/>
                  </a:lnTo>
                  <a:lnTo>
                    <a:pt x="123356" y="50483"/>
                  </a:lnTo>
                  <a:lnTo>
                    <a:pt x="142406" y="120015"/>
                  </a:lnTo>
                  <a:cubicBezTo>
                    <a:pt x="144311" y="126206"/>
                    <a:pt x="150026" y="130493"/>
                    <a:pt x="156217" y="130493"/>
                  </a:cubicBezTo>
                  <a:cubicBezTo>
                    <a:pt x="157646" y="130493"/>
                    <a:pt x="158598" y="130493"/>
                    <a:pt x="160027" y="130016"/>
                  </a:cubicBezTo>
                  <a:cubicBezTo>
                    <a:pt x="166694" y="128111"/>
                    <a:pt x="170981" y="119539"/>
                    <a:pt x="169076" y="111919"/>
                  </a:cubicBezTo>
                  <a:close/>
                </a:path>
              </a:pathLst>
            </a:custGeom>
            <a:solidFill>
              <a:schemeClr val="tx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4DBB997C-26EE-3B58-A0E5-7BD113786845}"/>
                </a:ext>
              </a:extLst>
            </p:cNvPr>
            <p:cNvSpPr/>
            <p:nvPr/>
          </p:nvSpPr>
          <p:spPr>
            <a:xfrm>
              <a:off x="92627" y="120015"/>
              <a:ext cx="137643" cy="293370"/>
            </a:xfrm>
            <a:custGeom>
              <a:avLst/>
              <a:gdLst>
                <a:gd name="connsiteX0" fmla="*/ 110497 w 137643"/>
                <a:gd name="connsiteY0" fmla="*/ 110014 h 293370"/>
                <a:gd name="connsiteX1" fmla="*/ 131928 w 137643"/>
                <a:gd name="connsiteY1" fmla="*/ 30956 h 293370"/>
                <a:gd name="connsiteX2" fmla="*/ 137643 w 137643"/>
                <a:gd name="connsiteY2" fmla="*/ 19526 h 293370"/>
                <a:gd name="connsiteX3" fmla="*/ 110497 w 137643"/>
                <a:gd name="connsiteY3" fmla="*/ 4286 h 293370"/>
                <a:gd name="connsiteX4" fmla="*/ 84779 w 137643"/>
                <a:gd name="connsiteY4" fmla="*/ 0 h 293370"/>
                <a:gd name="connsiteX5" fmla="*/ 59062 w 137643"/>
                <a:gd name="connsiteY5" fmla="*/ 4286 h 293370"/>
                <a:gd name="connsiteX6" fmla="*/ 26201 w 137643"/>
                <a:gd name="connsiteY6" fmla="*/ 25241 h 293370"/>
                <a:gd name="connsiteX7" fmla="*/ 21914 w 137643"/>
                <a:gd name="connsiteY7" fmla="*/ 32861 h 293370"/>
                <a:gd name="connsiteX8" fmla="*/ 483 w 137643"/>
                <a:gd name="connsiteY8" fmla="*/ 112395 h 293370"/>
                <a:gd name="connsiteX9" fmla="*/ 10484 w 137643"/>
                <a:gd name="connsiteY9" fmla="*/ 130492 h 293370"/>
                <a:gd name="connsiteX10" fmla="*/ 14294 w 137643"/>
                <a:gd name="connsiteY10" fmla="*/ 130969 h 293370"/>
                <a:gd name="connsiteX11" fmla="*/ 28106 w 137643"/>
                <a:gd name="connsiteY11" fmla="*/ 120491 h 293370"/>
                <a:gd name="connsiteX12" fmla="*/ 47156 w 137643"/>
                <a:gd name="connsiteY12" fmla="*/ 50959 h 293370"/>
                <a:gd name="connsiteX13" fmla="*/ 47156 w 137643"/>
                <a:gd name="connsiteY13" fmla="*/ 293370 h 293370"/>
                <a:gd name="connsiteX14" fmla="*/ 75731 w 137643"/>
                <a:gd name="connsiteY14" fmla="*/ 293370 h 293370"/>
                <a:gd name="connsiteX15" fmla="*/ 75731 w 137643"/>
                <a:gd name="connsiteY15" fmla="*/ 157163 h 293370"/>
                <a:gd name="connsiteX16" fmla="*/ 94781 w 137643"/>
                <a:gd name="connsiteY16" fmla="*/ 157163 h 293370"/>
                <a:gd name="connsiteX17" fmla="*/ 94781 w 137643"/>
                <a:gd name="connsiteY17" fmla="*/ 292894 h 293370"/>
                <a:gd name="connsiteX18" fmla="*/ 123356 w 137643"/>
                <a:gd name="connsiteY18" fmla="*/ 292894 h 293370"/>
                <a:gd name="connsiteX19" fmla="*/ 123356 w 137643"/>
                <a:gd name="connsiteY19" fmla="*/ 138589 h 293370"/>
                <a:gd name="connsiteX20" fmla="*/ 110497 w 137643"/>
                <a:gd name="connsiteY20" fmla="*/ 110014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7643" h="293370">
                  <a:moveTo>
                    <a:pt x="110497" y="110014"/>
                  </a:moveTo>
                  <a:lnTo>
                    <a:pt x="131928" y="30956"/>
                  </a:lnTo>
                  <a:cubicBezTo>
                    <a:pt x="132881" y="26670"/>
                    <a:pt x="135262" y="22860"/>
                    <a:pt x="137643" y="19526"/>
                  </a:cubicBezTo>
                  <a:cubicBezTo>
                    <a:pt x="130023" y="12859"/>
                    <a:pt x="120498" y="7620"/>
                    <a:pt x="110497" y="4286"/>
                  </a:cubicBezTo>
                  <a:cubicBezTo>
                    <a:pt x="102401" y="1429"/>
                    <a:pt x="93828" y="0"/>
                    <a:pt x="84779" y="0"/>
                  </a:cubicBezTo>
                  <a:cubicBezTo>
                    <a:pt x="75731" y="0"/>
                    <a:pt x="67158" y="1429"/>
                    <a:pt x="59062" y="4286"/>
                  </a:cubicBezTo>
                  <a:cubicBezTo>
                    <a:pt x="46203" y="8572"/>
                    <a:pt x="35249" y="15716"/>
                    <a:pt x="26201" y="25241"/>
                  </a:cubicBezTo>
                  <a:cubicBezTo>
                    <a:pt x="24296" y="27622"/>
                    <a:pt x="22867" y="30004"/>
                    <a:pt x="21914" y="32861"/>
                  </a:cubicBezTo>
                  <a:lnTo>
                    <a:pt x="483" y="112395"/>
                  </a:lnTo>
                  <a:cubicBezTo>
                    <a:pt x="-1422" y="120015"/>
                    <a:pt x="2388" y="128588"/>
                    <a:pt x="10484" y="130492"/>
                  </a:cubicBezTo>
                  <a:cubicBezTo>
                    <a:pt x="11913" y="130969"/>
                    <a:pt x="12866" y="130969"/>
                    <a:pt x="14294" y="130969"/>
                  </a:cubicBezTo>
                  <a:cubicBezTo>
                    <a:pt x="20486" y="130969"/>
                    <a:pt x="26201" y="126682"/>
                    <a:pt x="28106" y="120491"/>
                  </a:cubicBezTo>
                  <a:lnTo>
                    <a:pt x="47156" y="50959"/>
                  </a:lnTo>
                  <a:lnTo>
                    <a:pt x="47156" y="293370"/>
                  </a:lnTo>
                  <a:lnTo>
                    <a:pt x="75731" y="293370"/>
                  </a:lnTo>
                  <a:lnTo>
                    <a:pt x="75731" y="157163"/>
                  </a:lnTo>
                  <a:lnTo>
                    <a:pt x="94781" y="157163"/>
                  </a:lnTo>
                  <a:lnTo>
                    <a:pt x="94781" y="292894"/>
                  </a:lnTo>
                  <a:lnTo>
                    <a:pt x="123356" y="292894"/>
                  </a:lnTo>
                  <a:lnTo>
                    <a:pt x="123356" y="138589"/>
                  </a:lnTo>
                  <a:cubicBezTo>
                    <a:pt x="113354" y="133826"/>
                    <a:pt x="107639" y="121920"/>
                    <a:pt x="110497" y="11001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38B91206-AA03-00DF-3508-5269E6F4545A}"/>
                </a:ext>
              </a:extLst>
            </p:cNvPr>
            <p:cNvSpPr/>
            <p:nvPr/>
          </p:nvSpPr>
          <p:spPr>
            <a:xfrm>
              <a:off x="363144" y="120491"/>
              <a:ext cx="138084" cy="292893"/>
            </a:xfrm>
            <a:custGeom>
              <a:avLst/>
              <a:gdLst>
                <a:gd name="connsiteX0" fmla="*/ 137636 w 138084"/>
                <a:gd name="connsiteY0" fmla="*/ 111919 h 292893"/>
                <a:gd name="connsiteX1" fmla="*/ 115729 w 138084"/>
                <a:gd name="connsiteY1" fmla="*/ 32861 h 292893"/>
                <a:gd name="connsiteX2" fmla="*/ 111443 w 138084"/>
                <a:gd name="connsiteY2" fmla="*/ 25241 h 292893"/>
                <a:gd name="connsiteX3" fmla="*/ 78581 w 138084"/>
                <a:gd name="connsiteY3" fmla="*/ 4286 h 292893"/>
                <a:gd name="connsiteX4" fmla="*/ 52864 w 138084"/>
                <a:gd name="connsiteY4" fmla="*/ 0 h 292893"/>
                <a:gd name="connsiteX5" fmla="*/ 27146 w 138084"/>
                <a:gd name="connsiteY5" fmla="*/ 4286 h 292893"/>
                <a:gd name="connsiteX6" fmla="*/ 0 w 138084"/>
                <a:gd name="connsiteY6" fmla="*/ 19526 h 292893"/>
                <a:gd name="connsiteX7" fmla="*/ 5715 w 138084"/>
                <a:gd name="connsiteY7" fmla="*/ 30480 h 292893"/>
                <a:gd name="connsiteX8" fmla="*/ 27146 w 138084"/>
                <a:gd name="connsiteY8" fmla="*/ 109538 h 292893"/>
                <a:gd name="connsiteX9" fmla="*/ 14288 w 138084"/>
                <a:gd name="connsiteY9" fmla="*/ 138113 h 292893"/>
                <a:gd name="connsiteX10" fmla="*/ 14288 w 138084"/>
                <a:gd name="connsiteY10" fmla="*/ 292894 h 292893"/>
                <a:gd name="connsiteX11" fmla="*/ 42863 w 138084"/>
                <a:gd name="connsiteY11" fmla="*/ 292894 h 292893"/>
                <a:gd name="connsiteX12" fmla="*/ 42863 w 138084"/>
                <a:gd name="connsiteY12" fmla="*/ 156686 h 292893"/>
                <a:gd name="connsiteX13" fmla="*/ 61913 w 138084"/>
                <a:gd name="connsiteY13" fmla="*/ 156686 h 292893"/>
                <a:gd name="connsiteX14" fmla="*/ 61913 w 138084"/>
                <a:gd name="connsiteY14" fmla="*/ 292418 h 292893"/>
                <a:gd name="connsiteX15" fmla="*/ 90488 w 138084"/>
                <a:gd name="connsiteY15" fmla="*/ 292418 h 292893"/>
                <a:gd name="connsiteX16" fmla="*/ 90488 w 138084"/>
                <a:gd name="connsiteY16" fmla="*/ 50483 h 292893"/>
                <a:gd name="connsiteX17" fmla="*/ 109538 w 138084"/>
                <a:gd name="connsiteY17" fmla="*/ 120015 h 292893"/>
                <a:gd name="connsiteX18" fmla="*/ 123349 w 138084"/>
                <a:gd name="connsiteY18" fmla="*/ 130493 h 292893"/>
                <a:gd name="connsiteX19" fmla="*/ 127159 w 138084"/>
                <a:gd name="connsiteY19" fmla="*/ 130016 h 292893"/>
                <a:gd name="connsiteX20" fmla="*/ 137636 w 138084"/>
                <a:gd name="connsiteY20" fmla="*/ 111919 h 2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8084" h="292893">
                  <a:moveTo>
                    <a:pt x="137636" y="111919"/>
                  </a:moveTo>
                  <a:lnTo>
                    <a:pt x="115729" y="32861"/>
                  </a:lnTo>
                  <a:cubicBezTo>
                    <a:pt x="114776" y="30004"/>
                    <a:pt x="113347" y="27146"/>
                    <a:pt x="111443" y="25241"/>
                  </a:cubicBezTo>
                  <a:cubicBezTo>
                    <a:pt x="102394" y="15716"/>
                    <a:pt x="90964" y="8573"/>
                    <a:pt x="78581" y="4286"/>
                  </a:cubicBezTo>
                  <a:cubicBezTo>
                    <a:pt x="70485" y="1429"/>
                    <a:pt x="61913" y="0"/>
                    <a:pt x="52864" y="0"/>
                  </a:cubicBezTo>
                  <a:cubicBezTo>
                    <a:pt x="43815" y="0"/>
                    <a:pt x="35243" y="1429"/>
                    <a:pt x="27146" y="4286"/>
                  </a:cubicBezTo>
                  <a:cubicBezTo>
                    <a:pt x="17145" y="7620"/>
                    <a:pt x="8096" y="12859"/>
                    <a:pt x="0" y="19526"/>
                  </a:cubicBezTo>
                  <a:cubicBezTo>
                    <a:pt x="2857" y="22860"/>
                    <a:pt x="4763" y="26670"/>
                    <a:pt x="5715" y="30480"/>
                  </a:cubicBezTo>
                  <a:lnTo>
                    <a:pt x="27146" y="109538"/>
                  </a:lnTo>
                  <a:cubicBezTo>
                    <a:pt x="30480" y="121444"/>
                    <a:pt x="24289" y="133350"/>
                    <a:pt x="14288" y="138113"/>
                  </a:cubicBezTo>
                  <a:lnTo>
                    <a:pt x="14288" y="292894"/>
                  </a:lnTo>
                  <a:lnTo>
                    <a:pt x="42863" y="292894"/>
                  </a:lnTo>
                  <a:lnTo>
                    <a:pt x="42863" y="156686"/>
                  </a:lnTo>
                  <a:lnTo>
                    <a:pt x="61913" y="156686"/>
                  </a:lnTo>
                  <a:lnTo>
                    <a:pt x="61913" y="292418"/>
                  </a:lnTo>
                  <a:lnTo>
                    <a:pt x="90488" y="292418"/>
                  </a:lnTo>
                  <a:lnTo>
                    <a:pt x="90488" y="50483"/>
                  </a:lnTo>
                  <a:lnTo>
                    <a:pt x="109538" y="120015"/>
                  </a:lnTo>
                  <a:cubicBezTo>
                    <a:pt x="111443" y="126206"/>
                    <a:pt x="117157" y="130493"/>
                    <a:pt x="123349" y="130493"/>
                  </a:cubicBezTo>
                  <a:cubicBezTo>
                    <a:pt x="124777" y="130493"/>
                    <a:pt x="125730" y="130493"/>
                    <a:pt x="127159" y="130016"/>
                  </a:cubicBezTo>
                  <a:cubicBezTo>
                    <a:pt x="135255" y="128111"/>
                    <a:pt x="139541" y="119539"/>
                    <a:pt x="137636" y="111919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024B88-2E71-C3C4-2CA2-E96DDC27E8E0}"/>
              </a:ext>
            </a:extLst>
          </p:cNvPr>
          <p:cNvSpPr txBox="1"/>
          <p:nvPr/>
        </p:nvSpPr>
        <p:spPr>
          <a:xfrm>
            <a:off x="173089" y="791785"/>
            <a:ext cx="3461125" cy="5401479"/>
          </a:xfrm>
          <a:prstGeom prst="rect">
            <a:avLst/>
          </a:prstGeom>
          <a:solidFill>
            <a:schemeClr val="bg1">
              <a:lumMod val="85000"/>
              <a:lumOff val="15000"/>
              <a:alpha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b="0" i="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Condensed" panose="020B0502040204020203" pitchFamily="34" charset="0"/>
              </a:rPr>
              <a:t>Presenting an HR Analytics Report, a concise summary of headcount, retention, and turnover metrics displayed through an intuitive data visualization dashboard. </a:t>
            </a:r>
            <a:br>
              <a:rPr lang="en-US" b="0" i="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Condensed" panose="020B0502040204020203" pitchFamily="34" charset="0"/>
              </a:rPr>
            </a:br>
            <a:r>
              <a:rPr lang="en-US" b="0" i="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Condensed" panose="020B0502040204020203" pitchFamily="34" charset="0"/>
              </a:rPr>
              <a:t/>
            </a:r>
            <a:br>
              <a:rPr lang="en-US" b="0" i="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Condensed" panose="020B0502040204020203" pitchFamily="34" charset="0"/>
              </a:rPr>
            </a:br>
            <a:r>
              <a:rPr lang="en-US" b="0" i="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Condensed" panose="020B0502040204020203" pitchFamily="34" charset="0"/>
              </a:rPr>
              <a:t>This powerful tool provides HR professionals with a comprehensive overview of workforce dynamics, enabling them to make informed decisions based on visual insights. </a:t>
            </a:r>
            <a:br>
              <a:rPr lang="en-US" b="0" i="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Condensed" panose="020B0502040204020203" pitchFamily="34" charset="0"/>
              </a:rPr>
            </a:br>
            <a:r>
              <a:rPr lang="en-US" b="0" i="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Condensed" panose="020B0502040204020203" pitchFamily="34" charset="0"/>
              </a:rPr>
              <a:t/>
            </a:r>
            <a:br>
              <a:rPr lang="en-US" b="0" i="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Condensed" panose="020B0502040204020203" pitchFamily="34" charset="0"/>
              </a:rPr>
            </a:br>
            <a:r>
              <a:rPr lang="en-US" b="0" i="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Condensed" panose="020B0502040204020203" pitchFamily="34" charset="0"/>
              </a:rPr>
              <a:t>The dashboard features interactive charts and graphs, allowing easy exploration of headcount trends, retention rates, and turnover statistics. </a:t>
            </a:r>
            <a:br>
              <a:rPr lang="en-US" b="0" i="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Condensed" panose="020B0502040204020203" pitchFamily="34" charset="0"/>
              </a:rPr>
            </a:br>
            <a:r>
              <a:rPr lang="en-US" b="0" i="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Condensed" panose="020B0502040204020203" pitchFamily="34" charset="0"/>
              </a:rPr>
              <a:t/>
            </a:r>
            <a:br>
              <a:rPr lang="en-US" b="0" i="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Condensed" panose="020B0502040204020203" pitchFamily="34" charset="0"/>
              </a:rPr>
            </a:br>
            <a:r>
              <a:rPr lang="en-US" b="0" i="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Condensed" panose="020B0502040204020203" pitchFamily="34" charset="0"/>
              </a:rPr>
              <a:t>By harnessing the power of data visualization, this report equips HR teams with the knowledge to identify patterns, analyze attrition trends, and develop targeted strategies for talent retention. </a:t>
            </a:r>
            <a:r>
              <a:rPr lang="en-US" b="0" i="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Condensed" panose="020B0502040204020203" pitchFamily="34" charset="0"/>
              </a:rPr>
              <a:t/>
            </a:r>
            <a:br>
              <a:rPr lang="en-US" b="0" i="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Condensed" panose="020B0502040204020203" pitchFamily="34" charset="0"/>
              </a:rPr>
            </a:br>
            <a:r>
              <a:rPr lang="en-US" b="0" i="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Condensed" panose="020B0502040204020203" pitchFamily="34" charset="0"/>
              </a:rPr>
              <a:t/>
            </a:r>
            <a:br>
              <a:rPr lang="en-US" b="0" i="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Condensed" panose="020B0502040204020203" pitchFamily="34" charset="0"/>
              </a:rPr>
            </a:b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32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8D70E98-70CC-51EB-4EEE-524AB61459D0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7891AC3-3B87-BC96-3BA6-C8FA96422AB2}"/>
              </a:ext>
            </a:extLst>
          </p:cNvPr>
          <p:cNvSpPr/>
          <p:nvPr/>
        </p:nvSpPr>
        <p:spPr>
          <a:xfrm>
            <a:off x="0" y="6513922"/>
            <a:ext cx="12192000" cy="34407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>
                  <a:lumMod val="85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latin typeface="Bahnschrift Condensed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5B08882-9401-4C3E-C6B4-FBDA3B70E9BF}"/>
              </a:ext>
            </a:extLst>
          </p:cNvPr>
          <p:cNvSpPr/>
          <p:nvPr/>
        </p:nvSpPr>
        <p:spPr>
          <a:xfrm>
            <a:off x="0" y="443059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>
                  <a:lumMod val="85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269D607-F5DE-2157-9054-80832B162328}"/>
              </a:ext>
            </a:extLst>
          </p:cNvPr>
          <p:cNvSpPr/>
          <p:nvPr/>
        </p:nvSpPr>
        <p:spPr>
          <a:xfrm>
            <a:off x="0" y="6468203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>
                  <a:lumMod val="8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BC1E334-9D95-3DE9-390B-2C1AB27CF53C}"/>
              </a:ext>
            </a:extLst>
          </p:cNvPr>
          <p:cNvSpPr txBox="1"/>
          <p:nvPr/>
        </p:nvSpPr>
        <p:spPr>
          <a:xfrm>
            <a:off x="612745" y="-18730"/>
            <a:ext cx="33233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pc="3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Condensed" panose="020B0502040204020203" pitchFamily="34" charset="0"/>
              </a:rPr>
              <a:t>HR Report: </a:t>
            </a:r>
            <a:r>
              <a:rPr lang="en-US" sz="2500" b="1" spc="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Condensed" panose="020B0502040204020203" pitchFamily="34" charset="0"/>
              </a:rPr>
              <a:t>HEADCOUNT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4992C29F-1285-326F-15A3-6406656694B5}"/>
              </a:ext>
            </a:extLst>
          </p:cNvPr>
          <p:cNvSpPr/>
          <p:nvPr/>
        </p:nvSpPr>
        <p:spPr>
          <a:xfrm>
            <a:off x="382671" y="43815"/>
            <a:ext cx="66675" cy="66675"/>
          </a:xfrm>
          <a:custGeom>
            <a:avLst/>
            <a:gdLst>
              <a:gd name="connsiteX0" fmla="*/ 66675 w 66675"/>
              <a:gd name="connsiteY0" fmla="*/ 33338 h 66675"/>
              <a:gd name="connsiteX1" fmla="*/ 33338 w 66675"/>
              <a:gd name="connsiteY1" fmla="*/ 66675 h 66675"/>
              <a:gd name="connsiteX2" fmla="*/ 0 w 66675"/>
              <a:gd name="connsiteY2" fmla="*/ 33338 h 66675"/>
              <a:gd name="connsiteX3" fmla="*/ 33338 w 66675"/>
              <a:gd name="connsiteY3" fmla="*/ 0 h 66675"/>
              <a:gd name="connsiteX4" fmla="*/ 66675 w 66675"/>
              <a:gd name="connsiteY4" fmla="*/ 33338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" h="66675">
                <a:moveTo>
                  <a:pt x="66675" y="33338"/>
                </a:moveTo>
                <a:cubicBezTo>
                  <a:pt x="66675" y="51749"/>
                  <a:pt x="51749" y="66675"/>
                  <a:pt x="33338" y="66675"/>
                </a:cubicBezTo>
                <a:cubicBezTo>
                  <a:pt x="14926" y="66675"/>
                  <a:pt x="0" y="51749"/>
                  <a:pt x="0" y="33338"/>
                </a:cubicBezTo>
                <a:cubicBezTo>
                  <a:pt x="0" y="14926"/>
                  <a:pt x="14926" y="0"/>
                  <a:pt x="33338" y="0"/>
                </a:cubicBezTo>
                <a:cubicBezTo>
                  <a:pt x="51749" y="0"/>
                  <a:pt x="66675" y="14926"/>
                  <a:pt x="66675" y="33338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8264E66E-AC5F-7B5C-A7A3-23C05545C177}"/>
              </a:ext>
            </a:extLst>
          </p:cNvPr>
          <p:cNvSpPr/>
          <p:nvPr/>
        </p:nvSpPr>
        <p:spPr>
          <a:xfrm>
            <a:off x="144546" y="43815"/>
            <a:ext cx="66675" cy="66675"/>
          </a:xfrm>
          <a:custGeom>
            <a:avLst/>
            <a:gdLst>
              <a:gd name="connsiteX0" fmla="*/ 66675 w 66675"/>
              <a:gd name="connsiteY0" fmla="*/ 33338 h 66675"/>
              <a:gd name="connsiteX1" fmla="*/ 33338 w 66675"/>
              <a:gd name="connsiteY1" fmla="*/ 66675 h 66675"/>
              <a:gd name="connsiteX2" fmla="*/ 0 w 66675"/>
              <a:gd name="connsiteY2" fmla="*/ 33338 h 66675"/>
              <a:gd name="connsiteX3" fmla="*/ 33338 w 66675"/>
              <a:gd name="connsiteY3" fmla="*/ 0 h 66675"/>
              <a:gd name="connsiteX4" fmla="*/ 66675 w 66675"/>
              <a:gd name="connsiteY4" fmla="*/ 33338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" h="66675">
                <a:moveTo>
                  <a:pt x="66675" y="33338"/>
                </a:moveTo>
                <a:cubicBezTo>
                  <a:pt x="66675" y="51749"/>
                  <a:pt x="51749" y="66675"/>
                  <a:pt x="33338" y="66675"/>
                </a:cubicBezTo>
                <a:cubicBezTo>
                  <a:pt x="14926" y="66675"/>
                  <a:pt x="0" y="51749"/>
                  <a:pt x="0" y="33338"/>
                </a:cubicBezTo>
                <a:cubicBezTo>
                  <a:pt x="0" y="14926"/>
                  <a:pt x="14926" y="0"/>
                  <a:pt x="33338" y="0"/>
                </a:cubicBezTo>
                <a:cubicBezTo>
                  <a:pt x="51749" y="0"/>
                  <a:pt x="66675" y="14926"/>
                  <a:pt x="66675" y="33338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1DB2FF43-CF5D-5979-F9C4-01DA02FF2A03}"/>
              </a:ext>
            </a:extLst>
          </p:cNvPr>
          <p:cNvSpPr/>
          <p:nvPr/>
        </p:nvSpPr>
        <p:spPr>
          <a:xfrm>
            <a:off x="263608" y="43815"/>
            <a:ext cx="66675" cy="66675"/>
          </a:xfrm>
          <a:custGeom>
            <a:avLst/>
            <a:gdLst>
              <a:gd name="connsiteX0" fmla="*/ 66675 w 66675"/>
              <a:gd name="connsiteY0" fmla="*/ 33338 h 66675"/>
              <a:gd name="connsiteX1" fmla="*/ 33338 w 66675"/>
              <a:gd name="connsiteY1" fmla="*/ 66675 h 66675"/>
              <a:gd name="connsiteX2" fmla="*/ 0 w 66675"/>
              <a:gd name="connsiteY2" fmla="*/ 33338 h 66675"/>
              <a:gd name="connsiteX3" fmla="*/ 33338 w 66675"/>
              <a:gd name="connsiteY3" fmla="*/ 0 h 66675"/>
              <a:gd name="connsiteX4" fmla="*/ 66675 w 66675"/>
              <a:gd name="connsiteY4" fmla="*/ 33338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" h="66675">
                <a:moveTo>
                  <a:pt x="66675" y="33338"/>
                </a:moveTo>
                <a:cubicBezTo>
                  <a:pt x="66675" y="51749"/>
                  <a:pt x="51749" y="66675"/>
                  <a:pt x="33338" y="66675"/>
                </a:cubicBezTo>
                <a:cubicBezTo>
                  <a:pt x="14926" y="66675"/>
                  <a:pt x="0" y="51749"/>
                  <a:pt x="0" y="33338"/>
                </a:cubicBezTo>
                <a:cubicBezTo>
                  <a:pt x="0" y="14926"/>
                  <a:pt x="14926" y="0"/>
                  <a:pt x="33338" y="0"/>
                </a:cubicBezTo>
                <a:cubicBezTo>
                  <a:pt x="51749" y="0"/>
                  <a:pt x="66675" y="14926"/>
                  <a:pt x="66675" y="33338"/>
                </a:cubicBezTo>
                <a:close/>
              </a:path>
            </a:pathLst>
          </a:custGeom>
          <a:solidFill>
            <a:schemeClr val="tx1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2ECD21B2-020C-AC37-2853-C16DAA4EDAE4}"/>
              </a:ext>
            </a:extLst>
          </p:cNvPr>
          <p:cNvSpPr/>
          <p:nvPr/>
        </p:nvSpPr>
        <p:spPr>
          <a:xfrm>
            <a:off x="212642" y="120491"/>
            <a:ext cx="169530" cy="292893"/>
          </a:xfrm>
          <a:custGeom>
            <a:avLst/>
            <a:gdLst>
              <a:gd name="connsiteX0" fmla="*/ 169076 w 169530"/>
              <a:gd name="connsiteY0" fmla="*/ 111919 h 292893"/>
              <a:gd name="connsiteX1" fmla="*/ 147644 w 169530"/>
              <a:gd name="connsiteY1" fmla="*/ 32861 h 292893"/>
              <a:gd name="connsiteX2" fmla="*/ 143358 w 169530"/>
              <a:gd name="connsiteY2" fmla="*/ 25241 h 292893"/>
              <a:gd name="connsiteX3" fmla="*/ 110497 w 169530"/>
              <a:gd name="connsiteY3" fmla="*/ 4286 h 292893"/>
              <a:gd name="connsiteX4" fmla="*/ 84779 w 169530"/>
              <a:gd name="connsiteY4" fmla="*/ 0 h 292893"/>
              <a:gd name="connsiteX5" fmla="*/ 59062 w 169530"/>
              <a:gd name="connsiteY5" fmla="*/ 4286 h 292893"/>
              <a:gd name="connsiteX6" fmla="*/ 26201 w 169530"/>
              <a:gd name="connsiteY6" fmla="*/ 25241 h 292893"/>
              <a:gd name="connsiteX7" fmla="*/ 21914 w 169530"/>
              <a:gd name="connsiteY7" fmla="*/ 32861 h 292893"/>
              <a:gd name="connsiteX8" fmla="*/ 483 w 169530"/>
              <a:gd name="connsiteY8" fmla="*/ 111919 h 292893"/>
              <a:gd name="connsiteX9" fmla="*/ 10484 w 169530"/>
              <a:gd name="connsiteY9" fmla="*/ 130016 h 292893"/>
              <a:gd name="connsiteX10" fmla="*/ 14294 w 169530"/>
              <a:gd name="connsiteY10" fmla="*/ 130493 h 292893"/>
              <a:gd name="connsiteX11" fmla="*/ 28106 w 169530"/>
              <a:gd name="connsiteY11" fmla="*/ 120015 h 292893"/>
              <a:gd name="connsiteX12" fmla="*/ 47156 w 169530"/>
              <a:gd name="connsiteY12" fmla="*/ 50483 h 292893"/>
              <a:gd name="connsiteX13" fmla="*/ 47156 w 169530"/>
              <a:gd name="connsiteY13" fmla="*/ 292894 h 292893"/>
              <a:gd name="connsiteX14" fmla="*/ 75731 w 169530"/>
              <a:gd name="connsiteY14" fmla="*/ 292894 h 292893"/>
              <a:gd name="connsiteX15" fmla="*/ 75731 w 169530"/>
              <a:gd name="connsiteY15" fmla="*/ 156686 h 292893"/>
              <a:gd name="connsiteX16" fmla="*/ 94781 w 169530"/>
              <a:gd name="connsiteY16" fmla="*/ 156686 h 292893"/>
              <a:gd name="connsiteX17" fmla="*/ 94781 w 169530"/>
              <a:gd name="connsiteY17" fmla="*/ 292418 h 292893"/>
              <a:gd name="connsiteX18" fmla="*/ 123356 w 169530"/>
              <a:gd name="connsiteY18" fmla="*/ 292418 h 292893"/>
              <a:gd name="connsiteX19" fmla="*/ 123356 w 169530"/>
              <a:gd name="connsiteY19" fmla="*/ 50483 h 292893"/>
              <a:gd name="connsiteX20" fmla="*/ 142406 w 169530"/>
              <a:gd name="connsiteY20" fmla="*/ 120015 h 292893"/>
              <a:gd name="connsiteX21" fmla="*/ 156217 w 169530"/>
              <a:gd name="connsiteY21" fmla="*/ 130493 h 292893"/>
              <a:gd name="connsiteX22" fmla="*/ 160027 w 169530"/>
              <a:gd name="connsiteY22" fmla="*/ 130016 h 292893"/>
              <a:gd name="connsiteX23" fmla="*/ 169076 w 169530"/>
              <a:gd name="connsiteY23" fmla="*/ 111919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9530" h="292893">
                <a:moveTo>
                  <a:pt x="169076" y="111919"/>
                </a:moveTo>
                <a:lnTo>
                  <a:pt x="147644" y="32861"/>
                </a:lnTo>
                <a:cubicBezTo>
                  <a:pt x="146692" y="30004"/>
                  <a:pt x="145263" y="27146"/>
                  <a:pt x="143358" y="25241"/>
                </a:cubicBezTo>
                <a:cubicBezTo>
                  <a:pt x="134309" y="15716"/>
                  <a:pt x="122879" y="8573"/>
                  <a:pt x="110497" y="4286"/>
                </a:cubicBezTo>
                <a:cubicBezTo>
                  <a:pt x="102401" y="1429"/>
                  <a:pt x="93828" y="0"/>
                  <a:pt x="84779" y="0"/>
                </a:cubicBezTo>
                <a:cubicBezTo>
                  <a:pt x="75731" y="0"/>
                  <a:pt x="67158" y="1429"/>
                  <a:pt x="59062" y="4286"/>
                </a:cubicBezTo>
                <a:cubicBezTo>
                  <a:pt x="46203" y="8573"/>
                  <a:pt x="35249" y="15716"/>
                  <a:pt x="26201" y="25241"/>
                </a:cubicBezTo>
                <a:cubicBezTo>
                  <a:pt x="24296" y="27623"/>
                  <a:pt x="22867" y="30004"/>
                  <a:pt x="21914" y="32861"/>
                </a:cubicBezTo>
                <a:lnTo>
                  <a:pt x="483" y="111919"/>
                </a:lnTo>
                <a:cubicBezTo>
                  <a:pt x="-1422" y="119539"/>
                  <a:pt x="2388" y="128111"/>
                  <a:pt x="10484" y="130016"/>
                </a:cubicBezTo>
                <a:cubicBezTo>
                  <a:pt x="11913" y="130493"/>
                  <a:pt x="12866" y="130493"/>
                  <a:pt x="14294" y="130493"/>
                </a:cubicBezTo>
                <a:cubicBezTo>
                  <a:pt x="20486" y="130493"/>
                  <a:pt x="26201" y="126206"/>
                  <a:pt x="28106" y="120015"/>
                </a:cubicBezTo>
                <a:lnTo>
                  <a:pt x="47156" y="50483"/>
                </a:lnTo>
                <a:lnTo>
                  <a:pt x="47156" y="292894"/>
                </a:lnTo>
                <a:lnTo>
                  <a:pt x="75731" y="292894"/>
                </a:lnTo>
                <a:lnTo>
                  <a:pt x="75731" y="156686"/>
                </a:lnTo>
                <a:lnTo>
                  <a:pt x="94781" y="156686"/>
                </a:lnTo>
                <a:lnTo>
                  <a:pt x="94781" y="292418"/>
                </a:lnTo>
                <a:lnTo>
                  <a:pt x="123356" y="292418"/>
                </a:lnTo>
                <a:lnTo>
                  <a:pt x="123356" y="50483"/>
                </a:lnTo>
                <a:lnTo>
                  <a:pt x="142406" y="120015"/>
                </a:lnTo>
                <a:cubicBezTo>
                  <a:pt x="144311" y="126206"/>
                  <a:pt x="150026" y="130493"/>
                  <a:pt x="156217" y="130493"/>
                </a:cubicBezTo>
                <a:cubicBezTo>
                  <a:pt x="157646" y="130493"/>
                  <a:pt x="158598" y="130493"/>
                  <a:pt x="160027" y="130016"/>
                </a:cubicBezTo>
                <a:cubicBezTo>
                  <a:pt x="166694" y="128111"/>
                  <a:pt x="170981" y="119539"/>
                  <a:pt x="169076" y="111919"/>
                </a:cubicBezTo>
                <a:close/>
              </a:path>
            </a:pathLst>
          </a:custGeom>
          <a:solidFill>
            <a:schemeClr val="tx1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4DBB997C-26EE-3B58-A0E5-7BD113786845}"/>
              </a:ext>
            </a:extLst>
          </p:cNvPr>
          <p:cNvSpPr/>
          <p:nvPr/>
        </p:nvSpPr>
        <p:spPr>
          <a:xfrm>
            <a:off x="92627" y="120015"/>
            <a:ext cx="137643" cy="293370"/>
          </a:xfrm>
          <a:custGeom>
            <a:avLst/>
            <a:gdLst>
              <a:gd name="connsiteX0" fmla="*/ 110497 w 137643"/>
              <a:gd name="connsiteY0" fmla="*/ 110014 h 293370"/>
              <a:gd name="connsiteX1" fmla="*/ 131928 w 137643"/>
              <a:gd name="connsiteY1" fmla="*/ 30956 h 293370"/>
              <a:gd name="connsiteX2" fmla="*/ 137643 w 137643"/>
              <a:gd name="connsiteY2" fmla="*/ 19526 h 293370"/>
              <a:gd name="connsiteX3" fmla="*/ 110497 w 137643"/>
              <a:gd name="connsiteY3" fmla="*/ 4286 h 293370"/>
              <a:gd name="connsiteX4" fmla="*/ 84779 w 137643"/>
              <a:gd name="connsiteY4" fmla="*/ 0 h 293370"/>
              <a:gd name="connsiteX5" fmla="*/ 59062 w 137643"/>
              <a:gd name="connsiteY5" fmla="*/ 4286 h 293370"/>
              <a:gd name="connsiteX6" fmla="*/ 26201 w 137643"/>
              <a:gd name="connsiteY6" fmla="*/ 25241 h 293370"/>
              <a:gd name="connsiteX7" fmla="*/ 21914 w 137643"/>
              <a:gd name="connsiteY7" fmla="*/ 32861 h 293370"/>
              <a:gd name="connsiteX8" fmla="*/ 483 w 137643"/>
              <a:gd name="connsiteY8" fmla="*/ 112395 h 293370"/>
              <a:gd name="connsiteX9" fmla="*/ 10484 w 137643"/>
              <a:gd name="connsiteY9" fmla="*/ 130492 h 293370"/>
              <a:gd name="connsiteX10" fmla="*/ 14294 w 137643"/>
              <a:gd name="connsiteY10" fmla="*/ 130969 h 293370"/>
              <a:gd name="connsiteX11" fmla="*/ 28106 w 137643"/>
              <a:gd name="connsiteY11" fmla="*/ 120491 h 293370"/>
              <a:gd name="connsiteX12" fmla="*/ 47156 w 137643"/>
              <a:gd name="connsiteY12" fmla="*/ 50959 h 293370"/>
              <a:gd name="connsiteX13" fmla="*/ 47156 w 137643"/>
              <a:gd name="connsiteY13" fmla="*/ 293370 h 293370"/>
              <a:gd name="connsiteX14" fmla="*/ 75731 w 137643"/>
              <a:gd name="connsiteY14" fmla="*/ 293370 h 293370"/>
              <a:gd name="connsiteX15" fmla="*/ 75731 w 137643"/>
              <a:gd name="connsiteY15" fmla="*/ 157163 h 293370"/>
              <a:gd name="connsiteX16" fmla="*/ 94781 w 137643"/>
              <a:gd name="connsiteY16" fmla="*/ 157163 h 293370"/>
              <a:gd name="connsiteX17" fmla="*/ 94781 w 137643"/>
              <a:gd name="connsiteY17" fmla="*/ 292894 h 293370"/>
              <a:gd name="connsiteX18" fmla="*/ 123356 w 137643"/>
              <a:gd name="connsiteY18" fmla="*/ 292894 h 293370"/>
              <a:gd name="connsiteX19" fmla="*/ 123356 w 137643"/>
              <a:gd name="connsiteY19" fmla="*/ 138589 h 293370"/>
              <a:gd name="connsiteX20" fmla="*/ 110497 w 137643"/>
              <a:gd name="connsiteY20" fmla="*/ 110014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7643" h="293370">
                <a:moveTo>
                  <a:pt x="110497" y="110014"/>
                </a:moveTo>
                <a:lnTo>
                  <a:pt x="131928" y="30956"/>
                </a:lnTo>
                <a:cubicBezTo>
                  <a:pt x="132881" y="26670"/>
                  <a:pt x="135262" y="22860"/>
                  <a:pt x="137643" y="19526"/>
                </a:cubicBezTo>
                <a:cubicBezTo>
                  <a:pt x="130023" y="12859"/>
                  <a:pt x="120498" y="7620"/>
                  <a:pt x="110497" y="4286"/>
                </a:cubicBezTo>
                <a:cubicBezTo>
                  <a:pt x="102401" y="1429"/>
                  <a:pt x="93828" y="0"/>
                  <a:pt x="84779" y="0"/>
                </a:cubicBezTo>
                <a:cubicBezTo>
                  <a:pt x="75731" y="0"/>
                  <a:pt x="67158" y="1429"/>
                  <a:pt x="59062" y="4286"/>
                </a:cubicBezTo>
                <a:cubicBezTo>
                  <a:pt x="46203" y="8572"/>
                  <a:pt x="35249" y="15716"/>
                  <a:pt x="26201" y="25241"/>
                </a:cubicBezTo>
                <a:cubicBezTo>
                  <a:pt x="24296" y="27622"/>
                  <a:pt x="22867" y="30004"/>
                  <a:pt x="21914" y="32861"/>
                </a:cubicBezTo>
                <a:lnTo>
                  <a:pt x="483" y="112395"/>
                </a:lnTo>
                <a:cubicBezTo>
                  <a:pt x="-1422" y="120015"/>
                  <a:pt x="2388" y="128588"/>
                  <a:pt x="10484" y="130492"/>
                </a:cubicBezTo>
                <a:cubicBezTo>
                  <a:pt x="11913" y="130969"/>
                  <a:pt x="12866" y="130969"/>
                  <a:pt x="14294" y="130969"/>
                </a:cubicBezTo>
                <a:cubicBezTo>
                  <a:pt x="20486" y="130969"/>
                  <a:pt x="26201" y="126682"/>
                  <a:pt x="28106" y="120491"/>
                </a:cubicBezTo>
                <a:lnTo>
                  <a:pt x="47156" y="50959"/>
                </a:lnTo>
                <a:lnTo>
                  <a:pt x="47156" y="293370"/>
                </a:lnTo>
                <a:lnTo>
                  <a:pt x="75731" y="293370"/>
                </a:lnTo>
                <a:lnTo>
                  <a:pt x="75731" y="157163"/>
                </a:lnTo>
                <a:lnTo>
                  <a:pt x="94781" y="157163"/>
                </a:lnTo>
                <a:lnTo>
                  <a:pt x="94781" y="292894"/>
                </a:lnTo>
                <a:lnTo>
                  <a:pt x="123356" y="292894"/>
                </a:lnTo>
                <a:lnTo>
                  <a:pt x="123356" y="138589"/>
                </a:lnTo>
                <a:cubicBezTo>
                  <a:pt x="113354" y="133826"/>
                  <a:pt x="107639" y="121920"/>
                  <a:pt x="110497" y="110014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38B91206-AA03-00DF-3508-5269E6F4545A}"/>
              </a:ext>
            </a:extLst>
          </p:cNvPr>
          <p:cNvSpPr/>
          <p:nvPr/>
        </p:nvSpPr>
        <p:spPr>
          <a:xfrm>
            <a:off x="363144" y="120491"/>
            <a:ext cx="138084" cy="292893"/>
          </a:xfrm>
          <a:custGeom>
            <a:avLst/>
            <a:gdLst>
              <a:gd name="connsiteX0" fmla="*/ 137636 w 138084"/>
              <a:gd name="connsiteY0" fmla="*/ 111919 h 292893"/>
              <a:gd name="connsiteX1" fmla="*/ 115729 w 138084"/>
              <a:gd name="connsiteY1" fmla="*/ 32861 h 292893"/>
              <a:gd name="connsiteX2" fmla="*/ 111443 w 138084"/>
              <a:gd name="connsiteY2" fmla="*/ 25241 h 292893"/>
              <a:gd name="connsiteX3" fmla="*/ 78581 w 138084"/>
              <a:gd name="connsiteY3" fmla="*/ 4286 h 292893"/>
              <a:gd name="connsiteX4" fmla="*/ 52864 w 138084"/>
              <a:gd name="connsiteY4" fmla="*/ 0 h 292893"/>
              <a:gd name="connsiteX5" fmla="*/ 27146 w 138084"/>
              <a:gd name="connsiteY5" fmla="*/ 4286 h 292893"/>
              <a:gd name="connsiteX6" fmla="*/ 0 w 138084"/>
              <a:gd name="connsiteY6" fmla="*/ 19526 h 292893"/>
              <a:gd name="connsiteX7" fmla="*/ 5715 w 138084"/>
              <a:gd name="connsiteY7" fmla="*/ 30480 h 292893"/>
              <a:gd name="connsiteX8" fmla="*/ 27146 w 138084"/>
              <a:gd name="connsiteY8" fmla="*/ 109538 h 292893"/>
              <a:gd name="connsiteX9" fmla="*/ 14288 w 138084"/>
              <a:gd name="connsiteY9" fmla="*/ 138113 h 292893"/>
              <a:gd name="connsiteX10" fmla="*/ 14288 w 138084"/>
              <a:gd name="connsiteY10" fmla="*/ 292894 h 292893"/>
              <a:gd name="connsiteX11" fmla="*/ 42863 w 138084"/>
              <a:gd name="connsiteY11" fmla="*/ 292894 h 292893"/>
              <a:gd name="connsiteX12" fmla="*/ 42863 w 138084"/>
              <a:gd name="connsiteY12" fmla="*/ 156686 h 292893"/>
              <a:gd name="connsiteX13" fmla="*/ 61913 w 138084"/>
              <a:gd name="connsiteY13" fmla="*/ 156686 h 292893"/>
              <a:gd name="connsiteX14" fmla="*/ 61913 w 138084"/>
              <a:gd name="connsiteY14" fmla="*/ 292418 h 292893"/>
              <a:gd name="connsiteX15" fmla="*/ 90488 w 138084"/>
              <a:gd name="connsiteY15" fmla="*/ 292418 h 292893"/>
              <a:gd name="connsiteX16" fmla="*/ 90488 w 138084"/>
              <a:gd name="connsiteY16" fmla="*/ 50483 h 292893"/>
              <a:gd name="connsiteX17" fmla="*/ 109538 w 138084"/>
              <a:gd name="connsiteY17" fmla="*/ 120015 h 292893"/>
              <a:gd name="connsiteX18" fmla="*/ 123349 w 138084"/>
              <a:gd name="connsiteY18" fmla="*/ 130493 h 292893"/>
              <a:gd name="connsiteX19" fmla="*/ 127159 w 138084"/>
              <a:gd name="connsiteY19" fmla="*/ 130016 h 292893"/>
              <a:gd name="connsiteX20" fmla="*/ 137636 w 138084"/>
              <a:gd name="connsiteY20" fmla="*/ 111919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8084" h="292893">
                <a:moveTo>
                  <a:pt x="137636" y="111919"/>
                </a:moveTo>
                <a:lnTo>
                  <a:pt x="115729" y="32861"/>
                </a:lnTo>
                <a:cubicBezTo>
                  <a:pt x="114776" y="30004"/>
                  <a:pt x="113347" y="27146"/>
                  <a:pt x="111443" y="25241"/>
                </a:cubicBezTo>
                <a:cubicBezTo>
                  <a:pt x="102394" y="15716"/>
                  <a:pt x="90964" y="8573"/>
                  <a:pt x="78581" y="4286"/>
                </a:cubicBezTo>
                <a:cubicBezTo>
                  <a:pt x="70485" y="1429"/>
                  <a:pt x="61913" y="0"/>
                  <a:pt x="52864" y="0"/>
                </a:cubicBezTo>
                <a:cubicBezTo>
                  <a:pt x="43815" y="0"/>
                  <a:pt x="35243" y="1429"/>
                  <a:pt x="27146" y="4286"/>
                </a:cubicBezTo>
                <a:cubicBezTo>
                  <a:pt x="17145" y="7620"/>
                  <a:pt x="8096" y="12859"/>
                  <a:pt x="0" y="19526"/>
                </a:cubicBezTo>
                <a:cubicBezTo>
                  <a:pt x="2857" y="22860"/>
                  <a:pt x="4763" y="26670"/>
                  <a:pt x="5715" y="30480"/>
                </a:cubicBezTo>
                <a:lnTo>
                  <a:pt x="27146" y="109538"/>
                </a:lnTo>
                <a:cubicBezTo>
                  <a:pt x="30480" y="121444"/>
                  <a:pt x="24289" y="133350"/>
                  <a:pt x="14288" y="138113"/>
                </a:cubicBezTo>
                <a:lnTo>
                  <a:pt x="14288" y="292894"/>
                </a:lnTo>
                <a:lnTo>
                  <a:pt x="42863" y="292894"/>
                </a:lnTo>
                <a:lnTo>
                  <a:pt x="42863" y="156686"/>
                </a:lnTo>
                <a:lnTo>
                  <a:pt x="61913" y="156686"/>
                </a:lnTo>
                <a:lnTo>
                  <a:pt x="61913" y="292418"/>
                </a:lnTo>
                <a:lnTo>
                  <a:pt x="90488" y="292418"/>
                </a:lnTo>
                <a:lnTo>
                  <a:pt x="90488" y="50483"/>
                </a:lnTo>
                <a:lnTo>
                  <a:pt x="109538" y="120015"/>
                </a:lnTo>
                <a:cubicBezTo>
                  <a:pt x="111443" y="126206"/>
                  <a:pt x="117157" y="130493"/>
                  <a:pt x="123349" y="130493"/>
                </a:cubicBezTo>
                <a:cubicBezTo>
                  <a:pt x="124777" y="130493"/>
                  <a:pt x="125730" y="130493"/>
                  <a:pt x="127159" y="130016"/>
                </a:cubicBezTo>
                <a:cubicBezTo>
                  <a:pt x="135255" y="128111"/>
                  <a:pt x="139541" y="119539"/>
                  <a:pt x="137636" y="11191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="" xmlns:a16="http://schemas.microsoft.com/office/drawing/2014/main" id="{7F532466-FFED-29DA-C5D2-890B88B4159B}"/>
              </a:ext>
            </a:extLst>
          </p:cNvPr>
          <p:cNvSpPr/>
          <p:nvPr/>
        </p:nvSpPr>
        <p:spPr>
          <a:xfrm rot="16200000">
            <a:off x="6342744" y="519966"/>
            <a:ext cx="5794190" cy="5904322"/>
          </a:xfrm>
          <a:prstGeom prst="round2SameRect">
            <a:avLst>
              <a:gd name="adj1" fmla="val 3766"/>
              <a:gd name="adj2" fmla="val 0"/>
            </a:avLst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7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8D70E98-70CC-51EB-4EEE-524AB61459D0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7891AC3-3B87-BC96-3BA6-C8FA96422AB2}"/>
              </a:ext>
            </a:extLst>
          </p:cNvPr>
          <p:cNvSpPr/>
          <p:nvPr/>
        </p:nvSpPr>
        <p:spPr>
          <a:xfrm>
            <a:off x="0" y="6513922"/>
            <a:ext cx="12192000" cy="34407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>
                  <a:lumMod val="85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latin typeface="Bahnschrift Condensed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5B08882-9401-4C3E-C6B4-FBDA3B70E9BF}"/>
              </a:ext>
            </a:extLst>
          </p:cNvPr>
          <p:cNvSpPr/>
          <p:nvPr/>
        </p:nvSpPr>
        <p:spPr>
          <a:xfrm>
            <a:off x="0" y="443059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>
                  <a:lumMod val="85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269D607-F5DE-2157-9054-80832B162328}"/>
              </a:ext>
            </a:extLst>
          </p:cNvPr>
          <p:cNvSpPr/>
          <p:nvPr/>
        </p:nvSpPr>
        <p:spPr>
          <a:xfrm>
            <a:off x="0" y="6468203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>
                  <a:lumMod val="8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BC1E334-9D95-3DE9-390B-2C1AB27CF53C}"/>
              </a:ext>
            </a:extLst>
          </p:cNvPr>
          <p:cNvSpPr txBox="1"/>
          <p:nvPr/>
        </p:nvSpPr>
        <p:spPr>
          <a:xfrm>
            <a:off x="612745" y="-18730"/>
            <a:ext cx="46907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pc="3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Condensed" panose="020B0502040204020203" pitchFamily="34" charset="0"/>
              </a:rPr>
              <a:t>HR Report: </a:t>
            </a:r>
            <a:r>
              <a:rPr lang="en-US" sz="2500" b="1" spc="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Condensed" panose="020B0502040204020203" pitchFamily="34" charset="0"/>
              </a:rPr>
              <a:t>EMPLOYEE</a:t>
            </a:r>
            <a:r>
              <a:rPr lang="en-US" sz="2500" b="1" spc="3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en-US" sz="2500" b="1" spc="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Condensed" panose="020B0502040204020203" pitchFamily="34" charset="0"/>
              </a:rPr>
              <a:t>RETENTION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4992C29F-1285-326F-15A3-6406656694B5}"/>
              </a:ext>
            </a:extLst>
          </p:cNvPr>
          <p:cNvSpPr/>
          <p:nvPr/>
        </p:nvSpPr>
        <p:spPr>
          <a:xfrm>
            <a:off x="382671" y="43815"/>
            <a:ext cx="66675" cy="66675"/>
          </a:xfrm>
          <a:custGeom>
            <a:avLst/>
            <a:gdLst>
              <a:gd name="connsiteX0" fmla="*/ 66675 w 66675"/>
              <a:gd name="connsiteY0" fmla="*/ 33338 h 66675"/>
              <a:gd name="connsiteX1" fmla="*/ 33338 w 66675"/>
              <a:gd name="connsiteY1" fmla="*/ 66675 h 66675"/>
              <a:gd name="connsiteX2" fmla="*/ 0 w 66675"/>
              <a:gd name="connsiteY2" fmla="*/ 33338 h 66675"/>
              <a:gd name="connsiteX3" fmla="*/ 33338 w 66675"/>
              <a:gd name="connsiteY3" fmla="*/ 0 h 66675"/>
              <a:gd name="connsiteX4" fmla="*/ 66675 w 66675"/>
              <a:gd name="connsiteY4" fmla="*/ 33338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" h="66675">
                <a:moveTo>
                  <a:pt x="66675" y="33338"/>
                </a:moveTo>
                <a:cubicBezTo>
                  <a:pt x="66675" y="51749"/>
                  <a:pt x="51749" y="66675"/>
                  <a:pt x="33338" y="66675"/>
                </a:cubicBezTo>
                <a:cubicBezTo>
                  <a:pt x="14926" y="66675"/>
                  <a:pt x="0" y="51749"/>
                  <a:pt x="0" y="33338"/>
                </a:cubicBezTo>
                <a:cubicBezTo>
                  <a:pt x="0" y="14926"/>
                  <a:pt x="14926" y="0"/>
                  <a:pt x="33338" y="0"/>
                </a:cubicBezTo>
                <a:cubicBezTo>
                  <a:pt x="51749" y="0"/>
                  <a:pt x="66675" y="14926"/>
                  <a:pt x="66675" y="33338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8264E66E-AC5F-7B5C-A7A3-23C05545C177}"/>
              </a:ext>
            </a:extLst>
          </p:cNvPr>
          <p:cNvSpPr/>
          <p:nvPr/>
        </p:nvSpPr>
        <p:spPr>
          <a:xfrm>
            <a:off x="144546" y="43815"/>
            <a:ext cx="66675" cy="66675"/>
          </a:xfrm>
          <a:custGeom>
            <a:avLst/>
            <a:gdLst>
              <a:gd name="connsiteX0" fmla="*/ 66675 w 66675"/>
              <a:gd name="connsiteY0" fmla="*/ 33338 h 66675"/>
              <a:gd name="connsiteX1" fmla="*/ 33338 w 66675"/>
              <a:gd name="connsiteY1" fmla="*/ 66675 h 66675"/>
              <a:gd name="connsiteX2" fmla="*/ 0 w 66675"/>
              <a:gd name="connsiteY2" fmla="*/ 33338 h 66675"/>
              <a:gd name="connsiteX3" fmla="*/ 33338 w 66675"/>
              <a:gd name="connsiteY3" fmla="*/ 0 h 66675"/>
              <a:gd name="connsiteX4" fmla="*/ 66675 w 66675"/>
              <a:gd name="connsiteY4" fmla="*/ 33338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" h="66675">
                <a:moveTo>
                  <a:pt x="66675" y="33338"/>
                </a:moveTo>
                <a:cubicBezTo>
                  <a:pt x="66675" y="51749"/>
                  <a:pt x="51749" y="66675"/>
                  <a:pt x="33338" y="66675"/>
                </a:cubicBezTo>
                <a:cubicBezTo>
                  <a:pt x="14926" y="66675"/>
                  <a:pt x="0" y="51749"/>
                  <a:pt x="0" y="33338"/>
                </a:cubicBezTo>
                <a:cubicBezTo>
                  <a:pt x="0" y="14926"/>
                  <a:pt x="14926" y="0"/>
                  <a:pt x="33338" y="0"/>
                </a:cubicBezTo>
                <a:cubicBezTo>
                  <a:pt x="51749" y="0"/>
                  <a:pt x="66675" y="14926"/>
                  <a:pt x="66675" y="33338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1DB2FF43-CF5D-5979-F9C4-01DA02FF2A03}"/>
              </a:ext>
            </a:extLst>
          </p:cNvPr>
          <p:cNvSpPr/>
          <p:nvPr/>
        </p:nvSpPr>
        <p:spPr>
          <a:xfrm>
            <a:off x="263608" y="43815"/>
            <a:ext cx="66675" cy="66675"/>
          </a:xfrm>
          <a:custGeom>
            <a:avLst/>
            <a:gdLst>
              <a:gd name="connsiteX0" fmla="*/ 66675 w 66675"/>
              <a:gd name="connsiteY0" fmla="*/ 33338 h 66675"/>
              <a:gd name="connsiteX1" fmla="*/ 33338 w 66675"/>
              <a:gd name="connsiteY1" fmla="*/ 66675 h 66675"/>
              <a:gd name="connsiteX2" fmla="*/ 0 w 66675"/>
              <a:gd name="connsiteY2" fmla="*/ 33338 h 66675"/>
              <a:gd name="connsiteX3" fmla="*/ 33338 w 66675"/>
              <a:gd name="connsiteY3" fmla="*/ 0 h 66675"/>
              <a:gd name="connsiteX4" fmla="*/ 66675 w 66675"/>
              <a:gd name="connsiteY4" fmla="*/ 33338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" h="66675">
                <a:moveTo>
                  <a:pt x="66675" y="33338"/>
                </a:moveTo>
                <a:cubicBezTo>
                  <a:pt x="66675" y="51749"/>
                  <a:pt x="51749" y="66675"/>
                  <a:pt x="33338" y="66675"/>
                </a:cubicBezTo>
                <a:cubicBezTo>
                  <a:pt x="14926" y="66675"/>
                  <a:pt x="0" y="51749"/>
                  <a:pt x="0" y="33338"/>
                </a:cubicBezTo>
                <a:cubicBezTo>
                  <a:pt x="0" y="14926"/>
                  <a:pt x="14926" y="0"/>
                  <a:pt x="33338" y="0"/>
                </a:cubicBezTo>
                <a:cubicBezTo>
                  <a:pt x="51749" y="0"/>
                  <a:pt x="66675" y="14926"/>
                  <a:pt x="66675" y="33338"/>
                </a:cubicBezTo>
                <a:close/>
              </a:path>
            </a:pathLst>
          </a:custGeom>
          <a:solidFill>
            <a:schemeClr val="tx1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2ECD21B2-020C-AC37-2853-C16DAA4EDAE4}"/>
              </a:ext>
            </a:extLst>
          </p:cNvPr>
          <p:cNvSpPr/>
          <p:nvPr/>
        </p:nvSpPr>
        <p:spPr>
          <a:xfrm>
            <a:off x="212642" y="120491"/>
            <a:ext cx="169530" cy="292893"/>
          </a:xfrm>
          <a:custGeom>
            <a:avLst/>
            <a:gdLst>
              <a:gd name="connsiteX0" fmla="*/ 169076 w 169530"/>
              <a:gd name="connsiteY0" fmla="*/ 111919 h 292893"/>
              <a:gd name="connsiteX1" fmla="*/ 147644 w 169530"/>
              <a:gd name="connsiteY1" fmla="*/ 32861 h 292893"/>
              <a:gd name="connsiteX2" fmla="*/ 143358 w 169530"/>
              <a:gd name="connsiteY2" fmla="*/ 25241 h 292893"/>
              <a:gd name="connsiteX3" fmla="*/ 110497 w 169530"/>
              <a:gd name="connsiteY3" fmla="*/ 4286 h 292893"/>
              <a:gd name="connsiteX4" fmla="*/ 84779 w 169530"/>
              <a:gd name="connsiteY4" fmla="*/ 0 h 292893"/>
              <a:gd name="connsiteX5" fmla="*/ 59062 w 169530"/>
              <a:gd name="connsiteY5" fmla="*/ 4286 h 292893"/>
              <a:gd name="connsiteX6" fmla="*/ 26201 w 169530"/>
              <a:gd name="connsiteY6" fmla="*/ 25241 h 292893"/>
              <a:gd name="connsiteX7" fmla="*/ 21914 w 169530"/>
              <a:gd name="connsiteY7" fmla="*/ 32861 h 292893"/>
              <a:gd name="connsiteX8" fmla="*/ 483 w 169530"/>
              <a:gd name="connsiteY8" fmla="*/ 111919 h 292893"/>
              <a:gd name="connsiteX9" fmla="*/ 10484 w 169530"/>
              <a:gd name="connsiteY9" fmla="*/ 130016 h 292893"/>
              <a:gd name="connsiteX10" fmla="*/ 14294 w 169530"/>
              <a:gd name="connsiteY10" fmla="*/ 130493 h 292893"/>
              <a:gd name="connsiteX11" fmla="*/ 28106 w 169530"/>
              <a:gd name="connsiteY11" fmla="*/ 120015 h 292893"/>
              <a:gd name="connsiteX12" fmla="*/ 47156 w 169530"/>
              <a:gd name="connsiteY12" fmla="*/ 50483 h 292893"/>
              <a:gd name="connsiteX13" fmla="*/ 47156 w 169530"/>
              <a:gd name="connsiteY13" fmla="*/ 292894 h 292893"/>
              <a:gd name="connsiteX14" fmla="*/ 75731 w 169530"/>
              <a:gd name="connsiteY14" fmla="*/ 292894 h 292893"/>
              <a:gd name="connsiteX15" fmla="*/ 75731 w 169530"/>
              <a:gd name="connsiteY15" fmla="*/ 156686 h 292893"/>
              <a:gd name="connsiteX16" fmla="*/ 94781 w 169530"/>
              <a:gd name="connsiteY16" fmla="*/ 156686 h 292893"/>
              <a:gd name="connsiteX17" fmla="*/ 94781 w 169530"/>
              <a:gd name="connsiteY17" fmla="*/ 292418 h 292893"/>
              <a:gd name="connsiteX18" fmla="*/ 123356 w 169530"/>
              <a:gd name="connsiteY18" fmla="*/ 292418 h 292893"/>
              <a:gd name="connsiteX19" fmla="*/ 123356 w 169530"/>
              <a:gd name="connsiteY19" fmla="*/ 50483 h 292893"/>
              <a:gd name="connsiteX20" fmla="*/ 142406 w 169530"/>
              <a:gd name="connsiteY20" fmla="*/ 120015 h 292893"/>
              <a:gd name="connsiteX21" fmla="*/ 156217 w 169530"/>
              <a:gd name="connsiteY21" fmla="*/ 130493 h 292893"/>
              <a:gd name="connsiteX22" fmla="*/ 160027 w 169530"/>
              <a:gd name="connsiteY22" fmla="*/ 130016 h 292893"/>
              <a:gd name="connsiteX23" fmla="*/ 169076 w 169530"/>
              <a:gd name="connsiteY23" fmla="*/ 111919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9530" h="292893">
                <a:moveTo>
                  <a:pt x="169076" y="111919"/>
                </a:moveTo>
                <a:lnTo>
                  <a:pt x="147644" y="32861"/>
                </a:lnTo>
                <a:cubicBezTo>
                  <a:pt x="146692" y="30004"/>
                  <a:pt x="145263" y="27146"/>
                  <a:pt x="143358" y="25241"/>
                </a:cubicBezTo>
                <a:cubicBezTo>
                  <a:pt x="134309" y="15716"/>
                  <a:pt x="122879" y="8573"/>
                  <a:pt x="110497" y="4286"/>
                </a:cubicBezTo>
                <a:cubicBezTo>
                  <a:pt x="102401" y="1429"/>
                  <a:pt x="93828" y="0"/>
                  <a:pt x="84779" y="0"/>
                </a:cubicBezTo>
                <a:cubicBezTo>
                  <a:pt x="75731" y="0"/>
                  <a:pt x="67158" y="1429"/>
                  <a:pt x="59062" y="4286"/>
                </a:cubicBezTo>
                <a:cubicBezTo>
                  <a:pt x="46203" y="8573"/>
                  <a:pt x="35249" y="15716"/>
                  <a:pt x="26201" y="25241"/>
                </a:cubicBezTo>
                <a:cubicBezTo>
                  <a:pt x="24296" y="27623"/>
                  <a:pt x="22867" y="30004"/>
                  <a:pt x="21914" y="32861"/>
                </a:cubicBezTo>
                <a:lnTo>
                  <a:pt x="483" y="111919"/>
                </a:lnTo>
                <a:cubicBezTo>
                  <a:pt x="-1422" y="119539"/>
                  <a:pt x="2388" y="128111"/>
                  <a:pt x="10484" y="130016"/>
                </a:cubicBezTo>
                <a:cubicBezTo>
                  <a:pt x="11913" y="130493"/>
                  <a:pt x="12866" y="130493"/>
                  <a:pt x="14294" y="130493"/>
                </a:cubicBezTo>
                <a:cubicBezTo>
                  <a:pt x="20486" y="130493"/>
                  <a:pt x="26201" y="126206"/>
                  <a:pt x="28106" y="120015"/>
                </a:cubicBezTo>
                <a:lnTo>
                  <a:pt x="47156" y="50483"/>
                </a:lnTo>
                <a:lnTo>
                  <a:pt x="47156" y="292894"/>
                </a:lnTo>
                <a:lnTo>
                  <a:pt x="75731" y="292894"/>
                </a:lnTo>
                <a:lnTo>
                  <a:pt x="75731" y="156686"/>
                </a:lnTo>
                <a:lnTo>
                  <a:pt x="94781" y="156686"/>
                </a:lnTo>
                <a:lnTo>
                  <a:pt x="94781" y="292418"/>
                </a:lnTo>
                <a:lnTo>
                  <a:pt x="123356" y="292418"/>
                </a:lnTo>
                <a:lnTo>
                  <a:pt x="123356" y="50483"/>
                </a:lnTo>
                <a:lnTo>
                  <a:pt x="142406" y="120015"/>
                </a:lnTo>
                <a:cubicBezTo>
                  <a:pt x="144311" y="126206"/>
                  <a:pt x="150026" y="130493"/>
                  <a:pt x="156217" y="130493"/>
                </a:cubicBezTo>
                <a:cubicBezTo>
                  <a:pt x="157646" y="130493"/>
                  <a:pt x="158598" y="130493"/>
                  <a:pt x="160027" y="130016"/>
                </a:cubicBezTo>
                <a:cubicBezTo>
                  <a:pt x="166694" y="128111"/>
                  <a:pt x="170981" y="119539"/>
                  <a:pt x="169076" y="111919"/>
                </a:cubicBezTo>
                <a:close/>
              </a:path>
            </a:pathLst>
          </a:custGeom>
          <a:solidFill>
            <a:schemeClr val="tx1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4DBB997C-26EE-3B58-A0E5-7BD113786845}"/>
              </a:ext>
            </a:extLst>
          </p:cNvPr>
          <p:cNvSpPr/>
          <p:nvPr/>
        </p:nvSpPr>
        <p:spPr>
          <a:xfrm>
            <a:off x="92627" y="120015"/>
            <a:ext cx="137643" cy="293370"/>
          </a:xfrm>
          <a:custGeom>
            <a:avLst/>
            <a:gdLst>
              <a:gd name="connsiteX0" fmla="*/ 110497 w 137643"/>
              <a:gd name="connsiteY0" fmla="*/ 110014 h 293370"/>
              <a:gd name="connsiteX1" fmla="*/ 131928 w 137643"/>
              <a:gd name="connsiteY1" fmla="*/ 30956 h 293370"/>
              <a:gd name="connsiteX2" fmla="*/ 137643 w 137643"/>
              <a:gd name="connsiteY2" fmla="*/ 19526 h 293370"/>
              <a:gd name="connsiteX3" fmla="*/ 110497 w 137643"/>
              <a:gd name="connsiteY3" fmla="*/ 4286 h 293370"/>
              <a:gd name="connsiteX4" fmla="*/ 84779 w 137643"/>
              <a:gd name="connsiteY4" fmla="*/ 0 h 293370"/>
              <a:gd name="connsiteX5" fmla="*/ 59062 w 137643"/>
              <a:gd name="connsiteY5" fmla="*/ 4286 h 293370"/>
              <a:gd name="connsiteX6" fmla="*/ 26201 w 137643"/>
              <a:gd name="connsiteY6" fmla="*/ 25241 h 293370"/>
              <a:gd name="connsiteX7" fmla="*/ 21914 w 137643"/>
              <a:gd name="connsiteY7" fmla="*/ 32861 h 293370"/>
              <a:gd name="connsiteX8" fmla="*/ 483 w 137643"/>
              <a:gd name="connsiteY8" fmla="*/ 112395 h 293370"/>
              <a:gd name="connsiteX9" fmla="*/ 10484 w 137643"/>
              <a:gd name="connsiteY9" fmla="*/ 130492 h 293370"/>
              <a:gd name="connsiteX10" fmla="*/ 14294 w 137643"/>
              <a:gd name="connsiteY10" fmla="*/ 130969 h 293370"/>
              <a:gd name="connsiteX11" fmla="*/ 28106 w 137643"/>
              <a:gd name="connsiteY11" fmla="*/ 120491 h 293370"/>
              <a:gd name="connsiteX12" fmla="*/ 47156 w 137643"/>
              <a:gd name="connsiteY12" fmla="*/ 50959 h 293370"/>
              <a:gd name="connsiteX13" fmla="*/ 47156 w 137643"/>
              <a:gd name="connsiteY13" fmla="*/ 293370 h 293370"/>
              <a:gd name="connsiteX14" fmla="*/ 75731 w 137643"/>
              <a:gd name="connsiteY14" fmla="*/ 293370 h 293370"/>
              <a:gd name="connsiteX15" fmla="*/ 75731 w 137643"/>
              <a:gd name="connsiteY15" fmla="*/ 157163 h 293370"/>
              <a:gd name="connsiteX16" fmla="*/ 94781 w 137643"/>
              <a:gd name="connsiteY16" fmla="*/ 157163 h 293370"/>
              <a:gd name="connsiteX17" fmla="*/ 94781 w 137643"/>
              <a:gd name="connsiteY17" fmla="*/ 292894 h 293370"/>
              <a:gd name="connsiteX18" fmla="*/ 123356 w 137643"/>
              <a:gd name="connsiteY18" fmla="*/ 292894 h 293370"/>
              <a:gd name="connsiteX19" fmla="*/ 123356 w 137643"/>
              <a:gd name="connsiteY19" fmla="*/ 138589 h 293370"/>
              <a:gd name="connsiteX20" fmla="*/ 110497 w 137643"/>
              <a:gd name="connsiteY20" fmla="*/ 110014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7643" h="293370">
                <a:moveTo>
                  <a:pt x="110497" y="110014"/>
                </a:moveTo>
                <a:lnTo>
                  <a:pt x="131928" y="30956"/>
                </a:lnTo>
                <a:cubicBezTo>
                  <a:pt x="132881" y="26670"/>
                  <a:pt x="135262" y="22860"/>
                  <a:pt x="137643" y="19526"/>
                </a:cubicBezTo>
                <a:cubicBezTo>
                  <a:pt x="130023" y="12859"/>
                  <a:pt x="120498" y="7620"/>
                  <a:pt x="110497" y="4286"/>
                </a:cubicBezTo>
                <a:cubicBezTo>
                  <a:pt x="102401" y="1429"/>
                  <a:pt x="93828" y="0"/>
                  <a:pt x="84779" y="0"/>
                </a:cubicBezTo>
                <a:cubicBezTo>
                  <a:pt x="75731" y="0"/>
                  <a:pt x="67158" y="1429"/>
                  <a:pt x="59062" y="4286"/>
                </a:cubicBezTo>
                <a:cubicBezTo>
                  <a:pt x="46203" y="8572"/>
                  <a:pt x="35249" y="15716"/>
                  <a:pt x="26201" y="25241"/>
                </a:cubicBezTo>
                <a:cubicBezTo>
                  <a:pt x="24296" y="27622"/>
                  <a:pt x="22867" y="30004"/>
                  <a:pt x="21914" y="32861"/>
                </a:cubicBezTo>
                <a:lnTo>
                  <a:pt x="483" y="112395"/>
                </a:lnTo>
                <a:cubicBezTo>
                  <a:pt x="-1422" y="120015"/>
                  <a:pt x="2388" y="128588"/>
                  <a:pt x="10484" y="130492"/>
                </a:cubicBezTo>
                <a:cubicBezTo>
                  <a:pt x="11913" y="130969"/>
                  <a:pt x="12866" y="130969"/>
                  <a:pt x="14294" y="130969"/>
                </a:cubicBezTo>
                <a:cubicBezTo>
                  <a:pt x="20486" y="130969"/>
                  <a:pt x="26201" y="126682"/>
                  <a:pt x="28106" y="120491"/>
                </a:cubicBezTo>
                <a:lnTo>
                  <a:pt x="47156" y="50959"/>
                </a:lnTo>
                <a:lnTo>
                  <a:pt x="47156" y="293370"/>
                </a:lnTo>
                <a:lnTo>
                  <a:pt x="75731" y="293370"/>
                </a:lnTo>
                <a:lnTo>
                  <a:pt x="75731" y="157163"/>
                </a:lnTo>
                <a:lnTo>
                  <a:pt x="94781" y="157163"/>
                </a:lnTo>
                <a:lnTo>
                  <a:pt x="94781" y="292894"/>
                </a:lnTo>
                <a:lnTo>
                  <a:pt x="123356" y="292894"/>
                </a:lnTo>
                <a:lnTo>
                  <a:pt x="123356" y="138589"/>
                </a:lnTo>
                <a:cubicBezTo>
                  <a:pt x="113354" y="133826"/>
                  <a:pt x="107639" y="121920"/>
                  <a:pt x="110497" y="110014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38B91206-AA03-00DF-3508-5269E6F4545A}"/>
              </a:ext>
            </a:extLst>
          </p:cNvPr>
          <p:cNvSpPr/>
          <p:nvPr/>
        </p:nvSpPr>
        <p:spPr>
          <a:xfrm>
            <a:off x="363144" y="120491"/>
            <a:ext cx="138084" cy="292893"/>
          </a:xfrm>
          <a:custGeom>
            <a:avLst/>
            <a:gdLst>
              <a:gd name="connsiteX0" fmla="*/ 137636 w 138084"/>
              <a:gd name="connsiteY0" fmla="*/ 111919 h 292893"/>
              <a:gd name="connsiteX1" fmla="*/ 115729 w 138084"/>
              <a:gd name="connsiteY1" fmla="*/ 32861 h 292893"/>
              <a:gd name="connsiteX2" fmla="*/ 111443 w 138084"/>
              <a:gd name="connsiteY2" fmla="*/ 25241 h 292893"/>
              <a:gd name="connsiteX3" fmla="*/ 78581 w 138084"/>
              <a:gd name="connsiteY3" fmla="*/ 4286 h 292893"/>
              <a:gd name="connsiteX4" fmla="*/ 52864 w 138084"/>
              <a:gd name="connsiteY4" fmla="*/ 0 h 292893"/>
              <a:gd name="connsiteX5" fmla="*/ 27146 w 138084"/>
              <a:gd name="connsiteY5" fmla="*/ 4286 h 292893"/>
              <a:gd name="connsiteX6" fmla="*/ 0 w 138084"/>
              <a:gd name="connsiteY6" fmla="*/ 19526 h 292893"/>
              <a:gd name="connsiteX7" fmla="*/ 5715 w 138084"/>
              <a:gd name="connsiteY7" fmla="*/ 30480 h 292893"/>
              <a:gd name="connsiteX8" fmla="*/ 27146 w 138084"/>
              <a:gd name="connsiteY8" fmla="*/ 109538 h 292893"/>
              <a:gd name="connsiteX9" fmla="*/ 14288 w 138084"/>
              <a:gd name="connsiteY9" fmla="*/ 138113 h 292893"/>
              <a:gd name="connsiteX10" fmla="*/ 14288 w 138084"/>
              <a:gd name="connsiteY10" fmla="*/ 292894 h 292893"/>
              <a:gd name="connsiteX11" fmla="*/ 42863 w 138084"/>
              <a:gd name="connsiteY11" fmla="*/ 292894 h 292893"/>
              <a:gd name="connsiteX12" fmla="*/ 42863 w 138084"/>
              <a:gd name="connsiteY12" fmla="*/ 156686 h 292893"/>
              <a:gd name="connsiteX13" fmla="*/ 61913 w 138084"/>
              <a:gd name="connsiteY13" fmla="*/ 156686 h 292893"/>
              <a:gd name="connsiteX14" fmla="*/ 61913 w 138084"/>
              <a:gd name="connsiteY14" fmla="*/ 292418 h 292893"/>
              <a:gd name="connsiteX15" fmla="*/ 90488 w 138084"/>
              <a:gd name="connsiteY15" fmla="*/ 292418 h 292893"/>
              <a:gd name="connsiteX16" fmla="*/ 90488 w 138084"/>
              <a:gd name="connsiteY16" fmla="*/ 50483 h 292893"/>
              <a:gd name="connsiteX17" fmla="*/ 109538 w 138084"/>
              <a:gd name="connsiteY17" fmla="*/ 120015 h 292893"/>
              <a:gd name="connsiteX18" fmla="*/ 123349 w 138084"/>
              <a:gd name="connsiteY18" fmla="*/ 130493 h 292893"/>
              <a:gd name="connsiteX19" fmla="*/ 127159 w 138084"/>
              <a:gd name="connsiteY19" fmla="*/ 130016 h 292893"/>
              <a:gd name="connsiteX20" fmla="*/ 137636 w 138084"/>
              <a:gd name="connsiteY20" fmla="*/ 111919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8084" h="292893">
                <a:moveTo>
                  <a:pt x="137636" y="111919"/>
                </a:moveTo>
                <a:lnTo>
                  <a:pt x="115729" y="32861"/>
                </a:lnTo>
                <a:cubicBezTo>
                  <a:pt x="114776" y="30004"/>
                  <a:pt x="113347" y="27146"/>
                  <a:pt x="111443" y="25241"/>
                </a:cubicBezTo>
                <a:cubicBezTo>
                  <a:pt x="102394" y="15716"/>
                  <a:pt x="90964" y="8573"/>
                  <a:pt x="78581" y="4286"/>
                </a:cubicBezTo>
                <a:cubicBezTo>
                  <a:pt x="70485" y="1429"/>
                  <a:pt x="61913" y="0"/>
                  <a:pt x="52864" y="0"/>
                </a:cubicBezTo>
                <a:cubicBezTo>
                  <a:pt x="43815" y="0"/>
                  <a:pt x="35243" y="1429"/>
                  <a:pt x="27146" y="4286"/>
                </a:cubicBezTo>
                <a:cubicBezTo>
                  <a:pt x="17145" y="7620"/>
                  <a:pt x="8096" y="12859"/>
                  <a:pt x="0" y="19526"/>
                </a:cubicBezTo>
                <a:cubicBezTo>
                  <a:pt x="2857" y="22860"/>
                  <a:pt x="4763" y="26670"/>
                  <a:pt x="5715" y="30480"/>
                </a:cubicBezTo>
                <a:lnTo>
                  <a:pt x="27146" y="109538"/>
                </a:lnTo>
                <a:cubicBezTo>
                  <a:pt x="30480" y="121444"/>
                  <a:pt x="24289" y="133350"/>
                  <a:pt x="14288" y="138113"/>
                </a:cubicBezTo>
                <a:lnTo>
                  <a:pt x="14288" y="292894"/>
                </a:lnTo>
                <a:lnTo>
                  <a:pt x="42863" y="292894"/>
                </a:lnTo>
                <a:lnTo>
                  <a:pt x="42863" y="156686"/>
                </a:lnTo>
                <a:lnTo>
                  <a:pt x="61913" y="156686"/>
                </a:lnTo>
                <a:lnTo>
                  <a:pt x="61913" y="292418"/>
                </a:lnTo>
                <a:lnTo>
                  <a:pt x="90488" y="292418"/>
                </a:lnTo>
                <a:lnTo>
                  <a:pt x="90488" y="50483"/>
                </a:lnTo>
                <a:lnTo>
                  <a:pt x="109538" y="120015"/>
                </a:lnTo>
                <a:cubicBezTo>
                  <a:pt x="111443" y="126206"/>
                  <a:pt x="117157" y="130493"/>
                  <a:pt x="123349" y="130493"/>
                </a:cubicBezTo>
                <a:cubicBezTo>
                  <a:pt x="124777" y="130493"/>
                  <a:pt x="125730" y="130493"/>
                  <a:pt x="127159" y="130016"/>
                </a:cubicBezTo>
                <a:cubicBezTo>
                  <a:pt x="135255" y="128111"/>
                  <a:pt x="139541" y="119539"/>
                  <a:pt x="137636" y="11191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="" xmlns:a16="http://schemas.microsoft.com/office/drawing/2014/main" id="{7F532466-FFED-29DA-C5D2-890B88B4159B}"/>
              </a:ext>
            </a:extLst>
          </p:cNvPr>
          <p:cNvSpPr/>
          <p:nvPr/>
        </p:nvSpPr>
        <p:spPr>
          <a:xfrm rot="16200000">
            <a:off x="6342744" y="519966"/>
            <a:ext cx="5794190" cy="5904322"/>
          </a:xfrm>
          <a:prstGeom prst="round2SameRect">
            <a:avLst>
              <a:gd name="adj1" fmla="val 3766"/>
              <a:gd name="adj2" fmla="val 0"/>
            </a:avLst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3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8D70E98-70CC-51EB-4EEE-524AB61459D0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7891AC3-3B87-BC96-3BA6-C8FA96422AB2}"/>
              </a:ext>
            </a:extLst>
          </p:cNvPr>
          <p:cNvSpPr/>
          <p:nvPr/>
        </p:nvSpPr>
        <p:spPr>
          <a:xfrm>
            <a:off x="0" y="6513922"/>
            <a:ext cx="12192000" cy="34407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>
                  <a:lumMod val="85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dirty="0">
              <a:latin typeface="Bahnschrift Condensed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5B08882-9401-4C3E-C6B4-FBDA3B70E9BF}"/>
              </a:ext>
            </a:extLst>
          </p:cNvPr>
          <p:cNvSpPr/>
          <p:nvPr/>
        </p:nvSpPr>
        <p:spPr>
          <a:xfrm>
            <a:off x="0" y="443059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>
                  <a:lumMod val="85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269D607-F5DE-2157-9054-80832B162328}"/>
              </a:ext>
            </a:extLst>
          </p:cNvPr>
          <p:cNvSpPr/>
          <p:nvPr/>
        </p:nvSpPr>
        <p:spPr>
          <a:xfrm>
            <a:off x="0" y="6468203"/>
            <a:ext cx="12192000" cy="4571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>
                  <a:lumMod val="8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BC1E334-9D95-3DE9-390B-2C1AB27CF53C}"/>
              </a:ext>
            </a:extLst>
          </p:cNvPr>
          <p:cNvSpPr txBox="1"/>
          <p:nvPr/>
        </p:nvSpPr>
        <p:spPr>
          <a:xfrm>
            <a:off x="612745" y="-18730"/>
            <a:ext cx="4616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pc="3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Condensed" panose="020B0502040204020203" pitchFamily="34" charset="0"/>
              </a:rPr>
              <a:t>HR Report: </a:t>
            </a:r>
            <a:r>
              <a:rPr lang="en-US" sz="2500" b="1" spc="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Condensed" panose="020B0502040204020203" pitchFamily="34" charset="0"/>
              </a:rPr>
              <a:t>EMPLOYEE TURNOVER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4992C29F-1285-326F-15A3-6406656694B5}"/>
              </a:ext>
            </a:extLst>
          </p:cNvPr>
          <p:cNvSpPr/>
          <p:nvPr/>
        </p:nvSpPr>
        <p:spPr>
          <a:xfrm>
            <a:off x="382671" y="43815"/>
            <a:ext cx="66675" cy="66675"/>
          </a:xfrm>
          <a:custGeom>
            <a:avLst/>
            <a:gdLst>
              <a:gd name="connsiteX0" fmla="*/ 66675 w 66675"/>
              <a:gd name="connsiteY0" fmla="*/ 33338 h 66675"/>
              <a:gd name="connsiteX1" fmla="*/ 33338 w 66675"/>
              <a:gd name="connsiteY1" fmla="*/ 66675 h 66675"/>
              <a:gd name="connsiteX2" fmla="*/ 0 w 66675"/>
              <a:gd name="connsiteY2" fmla="*/ 33338 h 66675"/>
              <a:gd name="connsiteX3" fmla="*/ 33338 w 66675"/>
              <a:gd name="connsiteY3" fmla="*/ 0 h 66675"/>
              <a:gd name="connsiteX4" fmla="*/ 66675 w 66675"/>
              <a:gd name="connsiteY4" fmla="*/ 33338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" h="66675">
                <a:moveTo>
                  <a:pt x="66675" y="33338"/>
                </a:moveTo>
                <a:cubicBezTo>
                  <a:pt x="66675" y="51749"/>
                  <a:pt x="51749" y="66675"/>
                  <a:pt x="33338" y="66675"/>
                </a:cubicBezTo>
                <a:cubicBezTo>
                  <a:pt x="14926" y="66675"/>
                  <a:pt x="0" y="51749"/>
                  <a:pt x="0" y="33338"/>
                </a:cubicBezTo>
                <a:cubicBezTo>
                  <a:pt x="0" y="14926"/>
                  <a:pt x="14926" y="0"/>
                  <a:pt x="33338" y="0"/>
                </a:cubicBezTo>
                <a:cubicBezTo>
                  <a:pt x="51749" y="0"/>
                  <a:pt x="66675" y="14926"/>
                  <a:pt x="66675" y="33338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8264E66E-AC5F-7B5C-A7A3-23C05545C177}"/>
              </a:ext>
            </a:extLst>
          </p:cNvPr>
          <p:cNvSpPr/>
          <p:nvPr/>
        </p:nvSpPr>
        <p:spPr>
          <a:xfrm>
            <a:off x="144546" y="43815"/>
            <a:ext cx="66675" cy="66675"/>
          </a:xfrm>
          <a:custGeom>
            <a:avLst/>
            <a:gdLst>
              <a:gd name="connsiteX0" fmla="*/ 66675 w 66675"/>
              <a:gd name="connsiteY0" fmla="*/ 33338 h 66675"/>
              <a:gd name="connsiteX1" fmla="*/ 33338 w 66675"/>
              <a:gd name="connsiteY1" fmla="*/ 66675 h 66675"/>
              <a:gd name="connsiteX2" fmla="*/ 0 w 66675"/>
              <a:gd name="connsiteY2" fmla="*/ 33338 h 66675"/>
              <a:gd name="connsiteX3" fmla="*/ 33338 w 66675"/>
              <a:gd name="connsiteY3" fmla="*/ 0 h 66675"/>
              <a:gd name="connsiteX4" fmla="*/ 66675 w 66675"/>
              <a:gd name="connsiteY4" fmla="*/ 33338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" h="66675">
                <a:moveTo>
                  <a:pt x="66675" y="33338"/>
                </a:moveTo>
                <a:cubicBezTo>
                  <a:pt x="66675" y="51749"/>
                  <a:pt x="51749" y="66675"/>
                  <a:pt x="33338" y="66675"/>
                </a:cubicBezTo>
                <a:cubicBezTo>
                  <a:pt x="14926" y="66675"/>
                  <a:pt x="0" y="51749"/>
                  <a:pt x="0" y="33338"/>
                </a:cubicBezTo>
                <a:cubicBezTo>
                  <a:pt x="0" y="14926"/>
                  <a:pt x="14926" y="0"/>
                  <a:pt x="33338" y="0"/>
                </a:cubicBezTo>
                <a:cubicBezTo>
                  <a:pt x="51749" y="0"/>
                  <a:pt x="66675" y="14926"/>
                  <a:pt x="66675" y="33338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1DB2FF43-CF5D-5979-F9C4-01DA02FF2A03}"/>
              </a:ext>
            </a:extLst>
          </p:cNvPr>
          <p:cNvSpPr/>
          <p:nvPr/>
        </p:nvSpPr>
        <p:spPr>
          <a:xfrm>
            <a:off x="263608" y="43815"/>
            <a:ext cx="66675" cy="66675"/>
          </a:xfrm>
          <a:custGeom>
            <a:avLst/>
            <a:gdLst>
              <a:gd name="connsiteX0" fmla="*/ 66675 w 66675"/>
              <a:gd name="connsiteY0" fmla="*/ 33338 h 66675"/>
              <a:gd name="connsiteX1" fmla="*/ 33338 w 66675"/>
              <a:gd name="connsiteY1" fmla="*/ 66675 h 66675"/>
              <a:gd name="connsiteX2" fmla="*/ 0 w 66675"/>
              <a:gd name="connsiteY2" fmla="*/ 33338 h 66675"/>
              <a:gd name="connsiteX3" fmla="*/ 33338 w 66675"/>
              <a:gd name="connsiteY3" fmla="*/ 0 h 66675"/>
              <a:gd name="connsiteX4" fmla="*/ 66675 w 66675"/>
              <a:gd name="connsiteY4" fmla="*/ 33338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" h="66675">
                <a:moveTo>
                  <a:pt x="66675" y="33338"/>
                </a:moveTo>
                <a:cubicBezTo>
                  <a:pt x="66675" y="51749"/>
                  <a:pt x="51749" y="66675"/>
                  <a:pt x="33338" y="66675"/>
                </a:cubicBezTo>
                <a:cubicBezTo>
                  <a:pt x="14926" y="66675"/>
                  <a:pt x="0" y="51749"/>
                  <a:pt x="0" y="33338"/>
                </a:cubicBezTo>
                <a:cubicBezTo>
                  <a:pt x="0" y="14926"/>
                  <a:pt x="14926" y="0"/>
                  <a:pt x="33338" y="0"/>
                </a:cubicBezTo>
                <a:cubicBezTo>
                  <a:pt x="51749" y="0"/>
                  <a:pt x="66675" y="14926"/>
                  <a:pt x="66675" y="33338"/>
                </a:cubicBezTo>
                <a:close/>
              </a:path>
            </a:pathLst>
          </a:custGeom>
          <a:solidFill>
            <a:schemeClr val="tx1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2ECD21B2-020C-AC37-2853-C16DAA4EDAE4}"/>
              </a:ext>
            </a:extLst>
          </p:cNvPr>
          <p:cNvSpPr/>
          <p:nvPr/>
        </p:nvSpPr>
        <p:spPr>
          <a:xfrm>
            <a:off x="212642" y="120491"/>
            <a:ext cx="169530" cy="292893"/>
          </a:xfrm>
          <a:custGeom>
            <a:avLst/>
            <a:gdLst>
              <a:gd name="connsiteX0" fmla="*/ 169076 w 169530"/>
              <a:gd name="connsiteY0" fmla="*/ 111919 h 292893"/>
              <a:gd name="connsiteX1" fmla="*/ 147644 w 169530"/>
              <a:gd name="connsiteY1" fmla="*/ 32861 h 292893"/>
              <a:gd name="connsiteX2" fmla="*/ 143358 w 169530"/>
              <a:gd name="connsiteY2" fmla="*/ 25241 h 292893"/>
              <a:gd name="connsiteX3" fmla="*/ 110497 w 169530"/>
              <a:gd name="connsiteY3" fmla="*/ 4286 h 292893"/>
              <a:gd name="connsiteX4" fmla="*/ 84779 w 169530"/>
              <a:gd name="connsiteY4" fmla="*/ 0 h 292893"/>
              <a:gd name="connsiteX5" fmla="*/ 59062 w 169530"/>
              <a:gd name="connsiteY5" fmla="*/ 4286 h 292893"/>
              <a:gd name="connsiteX6" fmla="*/ 26201 w 169530"/>
              <a:gd name="connsiteY6" fmla="*/ 25241 h 292893"/>
              <a:gd name="connsiteX7" fmla="*/ 21914 w 169530"/>
              <a:gd name="connsiteY7" fmla="*/ 32861 h 292893"/>
              <a:gd name="connsiteX8" fmla="*/ 483 w 169530"/>
              <a:gd name="connsiteY8" fmla="*/ 111919 h 292893"/>
              <a:gd name="connsiteX9" fmla="*/ 10484 w 169530"/>
              <a:gd name="connsiteY9" fmla="*/ 130016 h 292893"/>
              <a:gd name="connsiteX10" fmla="*/ 14294 w 169530"/>
              <a:gd name="connsiteY10" fmla="*/ 130493 h 292893"/>
              <a:gd name="connsiteX11" fmla="*/ 28106 w 169530"/>
              <a:gd name="connsiteY11" fmla="*/ 120015 h 292893"/>
              <a:gd name="connsiteX12" fmla="*/ 47156 w 169530"/>
              <a:gd name="connsiteY12" fmla="*/ 50483 h 292893"/>
              <a:gd name="connsiteX13" fmla="*/ 47156 w 169530"/>
              <a:gd name="connsiteY13" fmla="*/ 292894 h 292893"/>
              <a:gd name="connsiteX14" fmla="*/ 75731 w 169530"/>
              <a:gd name="connsiteY14" fmla="*/ 292894 h 292893"/>
              <a:gd name="connsiteX15" fmla="*/ 75731 w 169530"/>
              <a:gd name="connsiteY15" fmla="*/ 156686 h 292893"/>
              <a:gd name="connsiteX16" fmla="*/ 94781 w 169530"/>
              <a:gd name="connsiteY16" fmla="*/ 156686 h 292893"/>
              <a:gd name="connsiteX17" fmla="*/ 94781 w 169530"/>
              <a:gd name="connsiteY17" fmla="*/ 292418 h 292893"/>
              <a:gd name="connsiteX18" fmla="*/ 123356 w 169530"/>
              <a:gd name="connsiteY18" fmla="*/ 292418 h 292893"/>
              <a:gd name="connsiteX19" fmla="*/ 123356 w 169530"/>
              <a:gd name="connsiteY19" fmla="*/ 50483 h 292893"/>
              <a:gd name="connsiteX20" fmla="*/ 142406 w 169530"/>
              <a:gd name="connsiteY20" fmla="*/ 120015 h 292893"/>
              <a:gd name="connsiteX21" fmla="*/ 156217 w 169530"/>
              <a:gd name="connsiteY21" fmla="*/ 130493 h 292893"/>
              <a:gd name="connsiteX22" fmla="*/ 160027 w 169530"/>
              <a:gd name="connsiteY22" fmla="*/ 130016 h 292893"/>
              <a:gd name="connsiteX23" fmla="*/ 169076 w 169530"/>
              <a:gd name="connsiteY23" fmla="*/ 111919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9530" h="292893">
                <a:moveTo>
                  <a:pt x="169076" y="111919"/>
                </a:moveTo>
                <a:lnTo>
                  <a:pt x="147644" y="32861"/>
                </a:lnTo>
                <a:cubicBezTo>
                  <a:pt x="146692" y="30004"/>
                  <a:pt x="145263" y="27146"/>
                  <a:pt x="143358" y="25241"/>
                </a:cubicBezTo>
                <a:cubicBezTo>
                  <a:pt x="134309" y="15716"/>
                  <a:pt x="122879" y="8573"/>
                  <a:pt x="110497" y="4286"/>
                </a:cubicBezTo>
                <a:cubicBezTo>
                  <a:pt x="102401" y="1429"/>
                  <a:pt x="93828" y="0"/>
                  <a:pt x="84779" y="0"/>
                </a:cubicBezTo>
                <a:cubicBezTo>
                  <a:pt x="75731" y="0"/>
                  <a:pt x="67158" y="1429"/>
                  <a:pt x="59062" y="4286"/>
                </a:cubicBezTo>
                <a:cubicBezTo>
                  <a:pt x="46203" y="8573"/>
                  <a:pt x="35249" y="15716"/>
                  <a:pt x="26201" y="25241"/>
                </a:cubicBezTo>
                <a:cubicBezTo>
                  <a:pt x="24296" y="27623"/>
                  <a:pt x="22867" y="30004"/>
                  <a:pt x="21914" y="32861"/>
                </a:cubicBezTo>
                <a:lnTo>
                  <a:pt x="483" y="111919"/>
                </a:lnTo>
                <a:cubicBezTo>
                  <a:pt x="-1422" y="119539"/>
                  <a:pt x="2388" y="128111"/>
                  <a:pt x="10484" y="130016"/>
                </a:cubicBezTo>
                <a:cubicBezTo>
                  <a:pt x="11913" y="130493"/>
                  <a:pt x="12866" y="130493"/>
                  <a:pt x="14294" y="130493"/>
                </a:cubicBezTo>
                <a:cubicBezTo>
                  <a:pt x="20486" y="130493"/>
                  <a:pt x="26201" y="126206"/>
                  <a:pt x="28106" y="120015"/>
                </a:cubicBezTo>
                <a:lnTo>
                  <a:pt x="47156" y="50483"/>
                </a:lnTo>
                <a:lnTo>
                  <a:pt x="47156" y="292894"/>
                </a:lnTo>
                <a:lnTo>
                  <a:pt x="75731" y="292894"/>
                </a:lnTo>
                <a:lnTo>
                  <a:pt x="75731" y="156686"/>
                </a:lnTo>
                <a:lnTo>
                  <a:pt x="94781" y="156686"/>
                </a:lnTo>
                <a:lnTo>
                  <a:pt x="94781" y="292418"/>
                </a:lnTo>
                <a:lnTo>
                  <a:pt x="123356" y="292418"/>
                </a:lnTo>
                <a:lnTo>
                  <a:pt x="123356" y="50483"/>
                </a:lnTo>
                <a:lnTo>
                  <a:pt x="142406" y="120015"/>
                </a:lnTo>
                <a:cubicBezTo>
                  <a:pt x="144311" y="126206"/>
                  <a:pt x="150026" y="130493"/>
                  <a:pt x="156217" y="130493"/>
                </a:cubicBezTo>
                <a:cubicBezTo>
                  <a:pt x="157646" y="130493"/>
                  <a:pt x="158598" y="130493"/>
                  <a:pt x="160027" y="130016"/>
                </a:cubicBezTo>
                <a:cubicBezTo>
                  <a:pt x="166694" y="128111"/>
                  <a:pt x="170981" y="119539"/>
                  <a:pt x="169076" y="111919"/>
                </a:cubicBezTo>
                <a:close/>
              </a:path>
            </a:pathLst>
          </a:custGeom>
          <a:solidFill>
            <a:schemeClr val="tx1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4DBB997C-26EE-3B58-A0E5-7BD113786845}"/>
              </a:ext>
            </a:extLst>
          </p:cNvPr>
          <p:cNvSpPr/>
          <p:nvPr/>
        </p:nvSpPr>
        <p:spPr>
          <a:xfrm>
            <a:off x="92627" y="120015"/>
            <a:ext cx="137643" cy="293370"/>
          </a:xfrm>
          <a:custGeom>
            <a:avLst/>
            <a:gdLst>
              <a:gd name="connsiteX0" fmla="*/ 110497 w 137643"/>
              <a:gd name="connsiteY0" fmla="*/ 110014 h 293370"/>
              <a:gd name="connsiteX1" fmla="*/ 131928 w 137643"/>
              <a:gd name="connsiteY1" fmla="*/ 30956 h 293370"/>
              <a:gd name="connsiteX2" fmla="*/ 137643 w 137643"/>
              <a:gd name="connsiteY2" fmla="*/ 19526 h 293370"/>
              <a:gd name="connsiteX3" fmla="*/ 110497 w 137643"/>
              <a:gd name="connsiteY3" fmla="*/ 4286 h 293370"/>
              <a:gd name="connsiteX4" fmla="*/ 84779 w 137643"/>
              <a:gd name="connsiteY4" fmla="*/ 0 h 293370"/>
              <a:gd name="connsiteX5" fmla="*/ 59062 w 137643"/>
              <a:gd name="connsiteY5" fmla="*/ 4286 h 293370"/>
              <a:gd name="connsiteX6" fmla="*/ 26201 w 137643"/>
              <a:gd name="connsiteY6" fmla="*/ 25241 h 293370"/>
              <a:gd name="connsiteX7" fmla="*/ 21914 w 137643"/>
              <a:gd name="connsiteY7" fmla="*/ 32861 h 293370"/>
              <a:gd name="connsiteX8" fmla="*/ 483 w 137643"/>
              <a:gd name="connsiteY8" fmla="*/ 112395 h 293370"/>
              <a:gd name="connsiteX9" fmla="*/ 10484 w 137643"/>
              <a:gd name="connsiteY9" fmla="*/ 130492 h 293370"/>
              <a:gd name="connsiteX10" fmla="*/ 14294 w 137643"/>
              <a:gd name="connsiteY10" fmla="*/ 130969 h 293370"/>
              <a:gd name="connsiteX11" fmla="*/ 28106 w 137643"/>
              <a:gd name="connsiteY11" fmla="*/ 120491 h 293370"/>
              <a:gd name="connsiteX12" fmla="*/ 47156 w 137643"/>
              <a:gd name="connsiteY12" fmla="*/ 50959 h 293370"/>
              <a:gd name="connsiteX13" fmla="*/ 47156 w 137643"/>
              <a:gd name="connsiteY13" fmla="*/ 293370 h 293370"/>
              <a:gd name="connsiteX14" fmla="*/ 75731 w 137643"/>
              <a:gd name="connsiteY14" fmla="*/ 293370 h 293370"/>
              <a:gd name="connsiteX15" fmla="*/ 75731 w 137643"/>
              <a:gd name="connsiteY15" fmla="*/ 157163 h 293370"/>
              <a:gd name="connsiteX16" fmla="*/ 94781 w 137643"/>
              <a:gd name="connsiteY16" fmla="*/ 157163 h 293370"/>
              <a:gd name="connsiteX17" fmla="*/ 94781 w 137643"/>
              <a:gd name="connsiteY17" fmla="*/ 292894 h 293370"/>
              <a:gd name="connsiteX18" fmla="*/ 123356 w 137643"/>
              <a:gd name="connsiteY18" fmla="*/ 292894 h 293370"/>
              <a:gd name="connsiteX19" fmla="*/ 123356 w 137643"/>
              <a:gd name="connsiteY19" fmla="*/ 138589 h 293370"/>
              <a:gd name="connsiteX20" fmla="*/ 110497 w 137643"/>
              <a:gd name="connsiteY20" fmla="*/ 110014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7643" h="293370">
                <a:moveTo>
                  <a:pt x="110497" y="110014"/>
                </a:moveTo>
                <a:lnTo>
                  <a:pt x="131928" y="30956"/>
                </a:lnTo>
                <a:cubicBezTo>
                  <a:pt x="132881" y="26670"/>
                  <a:pt x="135262" y="22860"/>
                  <a:pt x="137643" y="19526"/>
                </a:cubicBezTo>
                <a:cubicBezTo>
                  <a:pt x="130023" y="12859"/>
                  <a:pt x="120498" y="7620"/>
                  <a:pt x="110497" y="4286"/>
                </a:cubicBezTo>
                <a:cubicBezTo>
                  <a:pt x="102401" y="1429"/>
                  <a:pt x="93828" y="0"/>
                  <a:pt x="84779" y="0"/>
                </a:cubicBezTo>
                <a:cubicBezTo>
                  <a:pt x="75731" y="0"/>
                  <a:pt x="67158" y="1429"/>
                  <a:pt x="59062" y="4286"/>
                </a:cubicBezTo>
                <a:cubicBezTo>
                  <a:pt x="46203" y="8572"/>
                  <a:pt x="35249" y="15716"/>
                  <a:pt x="26201" y="25241"/>
                </a:cubicBezTo>
                <a:cubicBezTo>
                  <a:pt x="24296" y="27622"/>
                  <a:pt x="22867" y="30004"/>
                  <a:pt x="21914" y="32861"/>
                </a:cubicBezTo>
                <a:lnTo>
                  <a:pt x="483" y="112395"/>
                </a:lnTo>
                <a:cubicBezTo>
                  <a:pt x="-1422" y="120015"/>
                  <a:pt x="2388" y="128588"/>
                  <a:pt x="10484" y="130492"/>
                </a:cubicBezTo>
                <a:cubicBezTo>
                  <a:pt x="11913" y="130969"/>
                  <a:pt x="12866" y="130969"/>
                  <a:pt x="14294" y="130969"/>
                </a:cubicBezTo>
                <a:cubicBezTo>
                  <a:pt x="20486" y="130969"/>
                  <a:pt x="26201" y="126682"/>
                  <a:pt x="28106" y="120491"/>
                </a:cubicBezTo>
                <a:lnTo>
                  <a:pt x="47156" y="50959"/>
                </a:lnTo>
                <a:lnTo>
                  <a:pt x="47156" y="293370"/>
                </a:lnTo>
                <a:lnTo>
                  <a:pt x="75731" y="293370"/>
                </a:lnTo>
                <a:lnTo>
                  <a:pt x="75731" y="157163"/>
                </a:lnTo>
                <a:lnTo>
                  <a:pt x="94781" y="157163"/>
                </a:lnTo>
                <a:lnTo>
                  <a:pt x="94781" y="292894"/>
                </a:lnTo>
                <a:lnTo>
                  <a:pt x="123356" y="292894"/>
                </a:lnTo>
                <a:lnTo>
                  <a:pt x="123356" y="138589"/>
                </a:lnTo>
                <a:cubicBezTo>
                  <a:pt x="113354" y="133826"/>
                  <a:pt x="107639" y="121920"/>
                  <a:pt x="110497" y="110014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38B91206-AA03-00DF-3508-5269E6F4545A}"/>
              </a:ext>
            </a:extLst>
          </p:cNvPr>
          <p:cNvSpPr/>
          <p:nvPr/>
        </p:nvSpPr>
        <p:spPr>
          <a:xfrm>
            <a:off x="363144" y="120491"/>
            <a:ext cx="138084" cy="292893"/>
          </a:xfrm>
          <a:custGeom>
            <a:avLst/>
            <a:gdLst>
              <a:gd name="connsiteX0" fmla="*/ 137636 w 138084"/>
              <a:gd name="connsiteY0" fmla="*/ 111919 h 292893"/>
              <a:gd name="connsiteX1" fmla="*/ 115729 w 138084"/>
              <a:gd name="connsiteY1" fmla="*/ 32861 h 292893"/>
              <a:gd name="connsiteX2" fmla="*/ 111443 w 138084"/>
              <a:gd name="connsiteY2" fmla="*/ 25241 h 292893"/>
              <a:gd name="connsiteX3" fmla="*/ 78581 w 138084"/>
              <a:gd name="connsiteY3" fmla="*/ 4286 h 292893"/>
              <a:gd name="connsiteX4" fmla="*/ 52864 w 138084"/>
              <a:gd name="connsiteY4" fmla="*/ 0 h 292893"/>
              <a:gd name="connsiteX5" fmla="*/ 27146 w 138084"/>
              <a:gd name="connsiteY5" fmla="*/ 4286 h 292893"/>
              <a:gd name="connsiteX6" fmla="*/ 0 w 138084"/>
              <a:gd name="connsiteY6" fmla="*/ 19526 h 292893"/>
              <a:gd name="connsiteX7" fmla="*/ 5715 w 138084"/>
              <a:gd name="connsiteY7" fmla="*/ 30480 h 292893"/>
              <a:gd name="connsiteX8" fmla="*/ 27146 w 138084"/>
              <a:gd name="connsiteY8" fmla="*/ 109538 h 292893"/>
              <a:gd name="connsiteX9" fmla="*/ 14288 w 138084"/>
              <a:gd name="connsiteY9" fmla="*/ 138113 h 292893"/>
              <a:gd name="connsiteX10" fmla="*/ 14288 w 138084"/>
              <a:gd name="connsiteY10" fmla="*/ 292894 h 292893"/>
              <a:gd name="connsiteX11" fmla="*/ 42863 w 138084"/>
              <a:gd name="connsiteY11" fmla="*/ 292894 h 292893"/>
              <a:gd name="connsiteX12" fmla="*/ 42863 w 138084"/>
              <a:gd name="connsiteY12" fmla="*/ 156686 h 292893"/>
              <a:gd name="connsiteX13" fmla="*/ 61913 w 138084"/>
              <a:gd name="connsiteY13" fmla="*/ 156686 h 292893"/>
              <a:gd name="connsiteX14" fmla="*/ 61913 w 138084"/>
              <a:gd name="connsiteY14" fmla="*/ 292418 h 292893"/>
              <a:gd name="connsiteX15" fmla="*/ 90488 w 138084"/>
              <a:gd name="connsiteY15" fmla="*/ 292418 h 292893"/>
              <a:gd name="connsiteX16" fmla="*/ 90488 w 138084"/>
              <a:gd name="connsiteY16" fmla="*/ 50483 h 292893"/>
              <a:gd name="connsiteX17" fmla="*/ 109538 w 138084"/>
              <a:gd name="connsiteY17" fmla="*/ 120015 h 292893"/>
              <a:gd name="connsiteX18" fmla="*/ 123349 w 138084"/>
              <a:gd name="connsiteY18" fmla="*/ 130493 h 292893"/>
              <a:gd name="connsiteX19" fmla="*/ 127159 w 138084"/>
              <a:gd name="connsiteY19" fmla="*/ 130016 h 292893"/>
              <a:gd name="connsiteX20" fmla="*/ 137636 w 138084"/>
              <a:gd name="connsiteY20" fmla="*/ 111919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8084" h="292893">
                <a:moveTo>
                  <a:pt x="137636" y="111919"/>
                </a:moveTo>
                <a:lnTo>
                  <a:pt x="115729" y="32861"/>
                </a:lnTo>
                <a:cubicBezTo>
                  <a:pt x="114776" y="30004"/>
                  <a:pt x="113347" y="27146"/>
                  <a:pt x="111443" y="25241"/>
                </a:cubicBezTo>
                <a:cubicBezTo>
                  <a:pt x="102394" y="15716"/>
                  <a:pt x="90964" y="8573"/>
                  <a:pt x="78581" y="4286"/>
                </a:cubicBezTo>
                <a:cubicBezTo>
                  <a:pt x="70485" y="1429"/>
                  <a:pt x="61913" y="0"/>
                  <a:pt x="52864" y="0"/>
                </a:cubicBezTo>
                <a:cubicBezTo>
                  <a:pt x="43815" y="0"/>
                  <a:pt x="35243" y="1429"/>
                  <a:pt x="27146" y="4286"/>
                </a:cubicBezTo>
                <a:cubicBezTo>
                  <a:pt x="17145" y="7620"/>
                  <a:pt x="8096" y="12859"/>
                  <a:pt x="0" y="19526"/>
                </a:cubicBezTo>
                <a:cubicBezTo>
                  <a:pt x="2857" y="22860"/>
                  <a:pt x="4763" y="26670"/>
                  <a:pt x="5715" y="30480"/>
                </a:cubicBezTo>
                <a:lnTo>
                  <a:pt x="27146" y="109538"/>
                </a:lnTo>
                <a:cubicBezTo>
                  <a:pt x="30480" y="121444"/>
                  <a:pt x="24289" y="133350"/>
                  <a:pt x="14288" y="138113"/>
                </a:cubicBezTo>
                <a:lnTo>
                  <a:pt x="14288" y="292894"/>
                </a:lnTo>
                <a:lnTo>
                  <a:pt x="42863" y="292894"/>
                </a:lnTo>
                <a:lnTo>
                  <a:pt x="42863" y="156686"/>
                </a:lnTo>
                <a:lnTo>
                  <a:pt x="61913" y="156686"/>
                </a:lnTo>
                <a:lnTo>
                  <a:pt x="61913" y="292418"/>
                </a:lnTo>
                <a:lnTo>
                  <a:pt x="90488" y="292418"/>
                </a:lnTo>
                <a:lnTo>
                  <a:pt x="90488" y="50483"/>
                </a:lnTo>
                <a:lnTo>
                  <a:pt x="109538" y="120015"/>
                </a:lnTo>
                <a:cubicBezTo>
                  <a:pt x="111443" y="126206"/>
                  <a:pt x="117157" y="130493"/>
                  <a:pt x="123349" y="130493"/>
                </a:cubicBezTo>
                <a:cubicBezTo>
                  <a:pt x="124777" y="130493"/>
                  <a:pt x="125730" y="130493"/>
                  <a:pt x="127159" y="130016"/>
                </a:cubicBezTo>
                <a:cubicBezTo>
                  <a:pt x="135255" y="128111"/>
                  <a:pt x="139541" y="119539"/>
                  <a:pt x="137636" y="11191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="" xmlns:a16="http://schemas.microsoft.com/office/drawing/2014/main" id="{7F532466-FFED-29DA-C5D2-890B88B4159B}"/>
              </a:ext>
            </a:extLst>
          </p:cNvPr>
          <p:cNvSpPr/>
          <p:nvPr/>
        </p:nvSpPr>
        <p:spPr>
          <a:xfrm rot="16200000">
            <a:off x="6342744" y="519966"/>
            <a:ext cx="5794190" cy="5904322"/>
          </a:xfrm>
          <a:prstGeom prst="round2SameRect">
            <a:avLst>
              <a:gd name="adj1" fmla="val 3766"/>
              <a:gd name="adj2" fmla="val 0"/>
            </a:avLst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57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82</TotalTime>
  <Words>42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Bahnschrift Condensed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Chandler</dc:creator>
  <cp:lastModifiedBy>Maaz Khan (MTO Supply Chain - Denim)</cp:lastModifiedBy>
  <cp:revision>8</cp:revision>
  <dcterms:created xsi:type="dcterms:W3CDTF">2023-06-11T16:30:15Z</dcterms:created>
  <dcterms:modified xsi:type="dcterms:W3CDTF">2024-07-18T05:48:12Z</dcterms:modified>
</cp:coreProperties>
</file>