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2E3F"/>
    <a:srgbClr val="081825"/>
    <a:srgbClr val="122F3C"/>
    <a:srgbClr val="142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91B2-1874-48CB-B4FE-D2E16F3D687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FB02-D018-4B9D-B9DD-A97B5F2A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91B2-1874-48CB-B4FE-D2E16F3D687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FB02-D018-4B9D-B9DD-A97B5F2A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0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91B2-1874-48CB-B4FE-D2E16F3D687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FB02-D018-4B9D-B9DD-A97B5F2A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5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91B2-1874-48CB-B4FE-D2E16F3D687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FB02-D018-4B9D-B9DD-A97B5F2A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8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91B2-1874-48CB-B4FE-D2E16F3D687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FB02-D018-4B9D-B9DD-A97B5F2A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9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91B2-1874-48CB-B4FE-D2E16F3D687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FB02-D018-4B9D-B9DD-A97B5F2A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5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91B2-1874-48CB-B4FE-D2E16F3D687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FB02-D018-4B9D-B9DD-A97B5F2A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6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91B2-1874-48CB-B4FE-D2E16F3D687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FB02-D018-4B9D-B9DD-A97B5F2A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4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91B2-1874-48CB-B4FE-D2E16F3D687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FB02-D018-4B9D-B9DD-A97B5F2A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2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91B2-1874-48CB-B4FE-D2E16F3D687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FB02-D018-4B9D-B9DD-A97B5F2A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23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91B2-1874-48CB-B4FE-D2E16F3D687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FB02-D018-4B9D-B9DD-A97B5F2A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A91B2-1874-48CB-B4FE-D2E16F3D687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7FB02-D018-4B9D-B9DD-A97B5F2A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7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509982"/>
            <a:ext cx="12192000" cy="348018"/>
          </a:xfrm>
          <a:prstGeom prst="rect">
            <a:avLst/>
          </a:prstGeom>
          <a:solidFill>
            <a:srgbClr val="081825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4599296" cy="491319"/>
          </a:xfrm>
          <a:prstGeom prst="rect">
            <a:avLst/>
          </a:prstGeom>
          <a:solidFill>
            <a:srgbClr val="142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spc="3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BUYERS COMPOSITION</a:t>
            </a:r>
            <a:endParaRPr lang="en-US" spc="3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593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yoga 370</dc:creator>
  <cp:lastModifiedBy>Maaz Khan</cp:lastModifiedBy>
  <cp:revision>4</cp:revision>
  <dcterms:created xsi:type="dcterms:W3CDTF">2024-06-11T18:24:33Z</dcterms:created>
  <dcterms:modified xsi:type="dcterms:W3CDTF">2024-08-05T15:47:13Z</dcterms:modified>
</cp:coreProperties>
</file>