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74BE2D-BE98-48A0-92F4-A5912221FF22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18BAB5-7140-4A6A-95A6-F172B9C561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85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8BAB5-7140-4A6A-95A6-F172B9C5615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26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18BAB5-7140-4A6A-95A6-F172B9C561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82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74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46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804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61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53891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23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894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41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8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4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1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05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27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95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26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27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Breast Cancer Detection using KNN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Machine Learning Classification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65514"/>
            <a:ext cx="6955972" cy="4375849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dirty="0"/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We used the Breast Cancer Wisconsin (Diagnostic) Dataset from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sklearn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It contains 569 patient records and 30 numeric features (e.g., radius, texture, smoothness).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target variable is binary: 0 = Malignant, 1 = Benign.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It’s clean and well-structured—ideal for classification tasks.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Medical professionals use such data to identify cancerous tumors.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dataset allows us to build, train, and test machine learning models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856" y="1746933"/>
            <a:ext cx="6347714" cy="3880773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First, we checked for missing or null values (none were found).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Then we separated the dataset into features (X) and target (y).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StandardScaler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was applied to normalize features—important for KNN.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We split the dataset: 80% for training and 20% for testing.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This helps ensure the model generalizes well to unseen data.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Proper preprocessing improved our model’s accuracy significantly.</a:t>
            </a:r>
            <a:r>
              <a:rPr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Used: K-Nearest Neighbors (KNN)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AE5DF3-9924-CDFE-DD68-0034CF6EAD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9" y="2237401"/>
            <a:ext cx="544285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 is a simple, effective classification algorithm.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predicts a class by checking the majority vote of its 'k' nearest neighbors.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used k=5 based on experimentation and error-rate visualization.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It’s non-parametric, so it adapts based on data distribution.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actual training is needed—it just memorizes the dataset.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well when classes are clearly separated.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930400"/>
            <a:ext cx="6019802" cy="3880773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dirty="0"/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Accuracy achieved: approximately 96% on test data.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Precision, recall, and F1-score were high for both malignant and benign classes.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Confusion matrix showed very low false positives/negatives.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model is reliable for medical diagnostic support.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Evaluation metrics confirm the robustness of KNN.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Results suggest it's a viable choice for cancer prediction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930400"/>
            <a:ext cx="6074231" cy="3880773"/>
          </a:xfrm>
        </p:spPr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dirty="0"/>
              <a:t>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Confusion matrix visualized using heatmap to show prediction distribution.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Error Rate vs. K Value graph helped us choose k=5.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Graphs made it easier to identify model strengths and weaknesses.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They support decisions like hyperparameter tuning.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Visualization is essential for interpreting results.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Clear visuals help present results to non-technical stakeholders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KNN classified tumors with high accuracy using only a few steps.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Proper preprocessing and tuning were key to success.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Visual tools enhanced understanding and interpretation.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model is easy to implement and effective for binary problems.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KNN showed its strength as a diagnostic support tool.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92D05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Future work could involve trying other models like SVM or Random Forest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</TotalTime>
  <Words>437</Words>
  <Application>Microsoft Office PowerPoint</Application>
  <PresentationFormat>On-screen Show (4:3)</PresentationFormat>
  <Paragraphs>46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Trebuchet MS</vt:lpstr>
      <vt:lpstr>Wingdings</vt:lpstr>
      <vt:lpstr>Wingdings 3</vt:lpstr>
      <vt:lpstr>Facet</vt:lpstr>
      <vt:lpstr>Breast Cancer Detection using KNN</vt:lpstr>
      <vt:lpstr>Dataset Used</vt:lpstr>
      <vt:lpstr>Data Preprocessing</vt:lpstr>
      <vt:lpstr>Model Used: K-Nearest Neighbors (KNN)</vt:lpstr>
      <vt:lpstr>Model Evaluation</vt:lpstr>
      <vt:lpstr>Visualizations</vt:lpstr>
      <vt:lpstr>Project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Maaz Ahmad</cp:lastModifiedBy>
  <cp:revision>3</cp:revision>
  <dcterms:created xsi:type="dcterms:W3CDTF">2013-01-27T09:14:16Z</dcterms:created>
  <dcterms:modified xsi:type="dcterms:W3CDTF">2025-07-30T15:40:04Z</dcterms:modified>
  <cp:category/>
</cp:coreProperties>
</file>