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51a24e6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51a24e6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51a24e621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51a24e621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1a24e6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51a24e6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51a24e62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51a24e62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51a24e62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51a24e62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51a24e62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51a24e62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51a24e621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51a24e621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1a24e621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1a24e62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51a24e621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51a24e621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51a24e621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51a24e621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1a24e621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51a24e621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51a24e6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51a24e6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5adbc16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5adbc16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1a24e621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1a24e621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1a24e621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51a24e621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1a24e621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1a24e621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51a24e621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51a24e621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1a24e621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51a24e621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51a24e621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51a24e621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51a24e621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51a24e621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51a24e621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51a24e621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51a24e621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51a24e621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51a24e6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51a24e6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1a24e621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1a24e621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80e6728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80e6728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80e6728cd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80e6728cd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80e6728cd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80e6728cd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80e6728cd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80e6728cd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80e6728cd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80e6728cd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80e6728cd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80e6728cd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51a24e62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51a24e6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51a24e62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51a24e62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51a24e621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51a24e62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51a24e62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51a24e62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51a24e62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51a24e62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51a24e62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51a24e62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Day 2: Supervised Learning &amp;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Mahmoud Abdelmoneum &amp; Nicolas Stone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21 January 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Data Quality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Noise vs. signal?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Stratification?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2129275"/>
            <a:ext cx="2694605" cy="27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5" y="2129275"/>
            <a:ext cx="4328315" cy="270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In Distribution vs. Out of Distribution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988" y="1155525"/>
            <a:ext cx="618001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Section III: Classification Deep Dive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 Detailed Definition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076275"/>
            <a:ext cx="8520600" cy="1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of ML problems concerned with predicting a categorical label given an input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an image, label it as a dog or a cat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an email, label it as spam or not spam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text, label it as nice, mean, or neutral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review for a product, label it as positive or negative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038" y="2823700"/>
            <a:ext cx="3073925" cy="216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2285400"/>
            <a:ext cx="85206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Exercise: Take 10 minutes to discuss 5 classification problem examples with your group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would you go about classifying this data?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112325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Answer: 3 distinct groups, draw 2 dividers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112325"/>
            <a:ext cx="5094634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8"/>
          <p:cNvCxnSpPr/>
          <p:nvPr/>
        </p:nvCxnSpPr>
        <p:spPr>
          <a:xfrm>
            <a:off x="2633675" y="2732750"/>
            <a:ext cx="3979500" cy="148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8"/>
          <p:cNvCxnSpPr/>
          <p:nvPr/>
        </p:nvCxnSpPr>
        <p:spPr>
          <a:xfrm>
            <a:off x="4441750" y="2815300"/>
            <a:ext cx="57900" cy="17502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56800"/>
            <a:ext cx="85206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Types of Classification Models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Simplest: Linear Classification (Supervised)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Logistic Classification (Supervised)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13" y="1087175"/>
            <a:ext cx="468937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5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Regression exercise wrap up (60 minutes)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Supervised learning (30 minutes)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Classification (30 minutes)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 solving process in ML (15 minutes)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Classification exercise (120 minutes)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Support Vector Classifiers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linear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used with multiple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hyperplanes to split up the data into distinct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data points are in &gt;2D space, think of splitting with hyper plane as using flat sheets of paper to split up the points!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27825"/>
            <a:ext cx="4008550" cy="15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450" y="2945450"/>
            <a:ext cx="3488757" cy="19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(known as KNN → Unsupervised)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125" y="1078875"/>
            <a:ext cx="435573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1473300"/>
            <a:ext cx="85206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Group Exercise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 There are many, many other kinds of classifiers.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Take 10 minutes with your group to find 3 new classifiers alongside the shapes or techniques that they user.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2171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Times New Roman"/>
                <a:ea typeface="Times New Roman"/>
                <a:cs typeface="Times New Roman"/>
                <a:sym typeface="Times New Roman"/>
              </a:rPr>
              <a:t>Section IV: Problem Solving in ML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basics: Why do we use ML?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50" y="1343300"/>
            <a:ext cx="3770700" cy="3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 Answer: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predict some unknown output given some 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basics: What is the key principle that underlies this idea?</a:t>
            </a:r>
            <a:endParaRPr/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50" y="1343300"/>
            <a:ext cx="3770700" cy="3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Simple: Pattern Recognition!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basics: So what kind of problems do you think we can solve using ML?</a:t>
            </a:r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650" y="1343300"/>
            <a:ext cx="3770700" cy="3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2285400"/>
            <a:ext cx="85206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Answer: Any problem that might have some kind of underlying pattern (not completely random!)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059950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I: Finish Regression Exercise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Solving w/ ML Framework (ordered steps)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Come up with a problem, and confirm that it is actually a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Determine if it is a good problem for ML: Is there a reasonable chance that there is some kind of pattern that underlies it?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Decide whether it is a classification or regression (or maybe some kind of other)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Determine what kind of data could reveal the pattern underlying the problem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Using this data, come up with an input-output for your model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Come up with a training process (e.g data and model) to build your ML model mapping your input-output pair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AutoNum type="arabicPeriod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Test your model on new data!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ctrTitle"/>
          </p:nvPr>
        </p:nvSpPr>
        <p:spPr>
          <a:xfrm>
            <a:off x="311700" y="2059950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V: Classification Exercise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Exercise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Topic Options: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Healthcare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Sustainabilit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Ecology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provide the dataset (code to download the dataset)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You will build a classification machine learning model for your dataset of choice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Allowed to use any tools you need to do this (ChatGPT, Google,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Will present your work/knowledge in the form of both a Google Doc &amp; a slideshow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Exercise Instructions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619075"/>
            <a:ext cx="8520600" cy="4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your group, decide on which dataset you want to work with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Split up into 2 groups–coders (group members that know Python), and non-coders (students that do not know 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Coders: Code up the classification model!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a copy of the Google Colab with your dataset of interest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Download the dataset, familiarize yourself with its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Build your classification model using sci-kit learn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Make 2 graphs: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of the model’s decision boundaries on the training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of the model’s decision boundaries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 the testing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Include classification accuracies for both!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Non-Coders: Present the ML model building work!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First, create a Google Doc, in it, write a paragraph about each of the following: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problem that you are solving?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the data that you are working with (structure, where it is from, etc.)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kind of model are you building? How are you training it?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romanL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are you assessing how good your model 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idx="1" type="body"/>
          </p:nvPr>
        </p:nvSpPr>
        <p:spPr>
          <a:xfrm>
            <a:off x="311700" y="80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 Non-coders: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Then, present your work in the form of a slideshow presentation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Slideshow should address each of the same points as listed previously for your                 Google Doc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But here, minimize writing on your slides, and try to use more visuals/brief bullet points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Exercise Instructions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Exercise Instructions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Continued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11700" y="1152475"/>
            <a:ext cx="8520600" cy="15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Deliverables by end of day: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Colab with a working classification model for your dataset + two plots, one of decision boundaries with training data, and one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decision boundaries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 test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Doc explaining what you did conceptually (problem, solution, model, data, results)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Slideshow presentation of knowledge from Google Doc (same content)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Please Find Gdrive For Exercises At The following 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311700" y="1152475"/>
            <a:ext cx="8520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 u="sng">
                <a:latin typeface="Times New Roman"/>
                <a:ea typeface="Times New Roman"/>
                <a:cs typeface="Times New Roman"/>
                <a:sym typeface="Times New Roman"/>
              </a:rPr>
              <a:t>https://tinyurl.com/2pryuuea</a:t>
            </a:r>
            <a:endParaRPr b="1"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8"/>
          <p:cNvSpPr txBox="1"/>
          <p:nvPr>
            <p:ph idx="1" type="body"/>
          </p:nvPr>
        </p:nvSpPr>
        <p:spPr>
          <a:xfrm>
            <a:off x="464075" y="1942425"/>
            <a:ext cx="85206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Exercises → Templates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-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Select the template for the project that you want to do!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Sustainability: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STUDENT_Classification_Sustainability.ipynb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Ecology: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STUDENT_Classification_Ecology.ipynb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Healthcare: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STUDENT_Classification_Healthcare.ipynb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Make a copy of the Colab that you want to work with, and get to coding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When done, upload work!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Code: Classification Exercises → Code_Upload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Slides: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Exercises → Slides_Upload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0" y="2059950"/>
            <a:ext cx="8520600" cy="10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Section II: Supervised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Review Question: What is Supervised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825" y="1712425"/>
            <a:ext cx="3770700" cy="3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683000"/>
            <a:ext cx="85206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Review Answer: Supervised learning is a kind of ML or a class of ML models that extract patterns from labeled question-answer pairs; That is, the model learns to predict an output based on existing labels of what the output should 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Training Supervised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619075"/>
            <a:ext cx="85206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difference is in how these models are trained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Since supervised models have labeled input-output pairs, when we train using gradient descent, at each step we check our model’s prediction vs. the true prediction (label)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data used to do this is called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which we iterate over, consistently updating the model’s parameters at each step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00" y="2726275"/>
            <a:ext cx="4067600" cy="2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1940250"/>
            <a:ext cx="85206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 Question: What might be an issue that arises when we train these models? (Hint: Models should be good at predicting values for values our models have not seen before)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Challenge Answer: Overfitting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923875"/>
            <a:ext cx="85206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is inherently a little bit noisy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want our model to learn parameters that fit most data that it sees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 it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overfits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the training data, it will not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generalize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well to unseen examples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25" y="2520075"/>
            <a:ext cx="7305576" cy="2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