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67f569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67f569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7f569440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7f56944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67f56944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67f56944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481c6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f481c6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67f569440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67f569440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6831949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6831949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67f56944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67f56944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67f569440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67f569440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67f56944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67f56944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82d2db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82d2db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82d2db4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82d2db4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67f5694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67f5694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7f5694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67f5694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67f56944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67f56944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67f56944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67f56944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67f56944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67f56944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67f56944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67f56944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67f56944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67f56944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67f56944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67f56944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atacamp.com/tutorial/deep-learning-python" TargetMode="External"/><Relationship Id="rId4" Type="http://schemas.openxmlformats.org/officeDocument/2006/relationships/hyperlink" Target="https://www.geeksforgeeks.org/deep-learning-tutorial/" TargetMode="External"/><Relationship Id="rId9" Type="http://schemas.openxmlformats.org/officeDocument/2006/relationships/hyperlink" Target="https://www.khanacademy.org/math/statistics-probability/probability-library" TargetMode="External"/><Relationship Id="rId5" Type="http://schemas.openxmlformats.org/officeDocument/2006/relationships/hyperlink" Target="https://www.kaggle.com/code/kanncaa1/deep-learning-tutorial-for-beginners" TargetMode="External"/><Relationship Id="rId6" Type="http://schemas.openxmlformats.org/officeDocument/2006/relationships/hyperlink" Target="https://www.youtube.com/watch?v=MDL384gsAk0&amp;ab_channel=Weights%26Biases" TargetMode="External"/><Relationship Id="rId7" Type="http://schemas.openxmlformats.org/officeDocument/2006/relationships/hyperlink" Target="https://www.khanacademy.org/math/calculus-1" TargetMode="External"/><Relationship Id="rId8" Type="http://schemas.openxmlformats.org/officeDocument/2006/relationships/hyperlink" Target="https://www.youtube.com/playlist?list=PLZHQObOWTQDPD3MizzM2xVFitgF8hE_a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cikit-learn.org/" TargetMode="External"/><Relationship Id="rId4" Type="http://schemas.openxmlformats.org/officeDocument/2006/relationships/hyperlink" Target="https://www.geeksforgeeks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Day 3: Deep Learning &amp; Final Projects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Mahmoud Abdelmoneum &amp; Nicolas Stone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22 January 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different kinds of neural networks!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Feed Forward Neural Networks (FFNNs)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good for regression and classifications with numbers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(CNNs)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good for image or sound related tasks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5325"/>
            <a:ext cx="3855250" cy="20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829575" y="4582450"/>
            <a:ext cx="2422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446175"/>
            <a:ext cx="4316301" cy="21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5276250" y="4676775"/>
            <a:ext cx="3202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 Forward Neural Networks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899600"/>
            <a:ext cx="85206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Take 15 minutes to do some research with your groups: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What are some cool examples of technologies that use deep learning? 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Challenge question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what kind of neural networks do they use?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Learning Deep Learning (DL)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017725"/>
            <a:ext cx="86913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Times New Roman"/>
              <a:buChar char="-"/>
            </a:pPr>
            <a:r>
              <a:rPr lang="en" sz="1629">
                <a:latin typeface="Times New Roman"/>
                <a:ea typeface="Times New Roman"/>
                <a:cs typeface="Times New Roman"/>
                <a:sym typeface="Times New Roman"/>
              </a:rPr>
              <a:t>We will not do a deep learning exercise (pretty advanced)</a:t>
            </a:r>
            <a:endParaRPr sz="16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Times New Roman"/>
              <a:buChar char="-"/>
            </a:pPr>
            <a:r>
              <a:rPr lang="en" sz="1629">
                <a:latin typeface="Times New Roman"/>
                <a:ea typeface="Times New Roman"/>
                <a:cs typeface="Times New Roman"/>
                <a:sym typeface="Times New Roman"/>
              </a:rPr>
              <a:t>But if you are interested/comfortable, we encourage you to explore!</a:t>
            </a:r>
            <a:endParaRPr sz="16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Times New Roman"/>
              <a:buChar char="-"/>
            </a:pPr>
            <a:r>
              <a:rPr lang="en" sz="1629"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sz="16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Coding Implementation: How do we write code for DL? Libraries!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Main library to learn: Pytorch → becoming dominant in the field of ML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Other Libraries: Tensorflow or Numpy (if you want to go back to the stone age)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Good tutorials: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Datacamp (one of many good tutorials they have): </a:t>
            </a:r>
            <a:r>
              <a:rPr lang="en" sz="129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https://www.datacamp.com/tutorial/deep-learning-python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GeeksForGeeks: </a:t>
            </a:r>
            <a:r>
              <a:rPr lang="en" sz="129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https://www.geeksforgeeks.org/deep-learning-tutorial/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Kaggle: </a:t>
            </a:r>
            <a:r>
              <a:rPr lang="en" sz="129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https://www.kaggle.com/code/kanncaa1/deep-learning-tutorial-for-beginners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Times New Roman"/>
              <a:buChar char="-"/>
            </a:pPr>
            <a:r>
              <a:rPr lang="en" sz="1629">
                <a:latin typeface="Times New Roman"/>
                <a:ea typeface="Times New Roman"/>
                <a:cs typeface="Times New Roman"/>
                <a:sym typeface="Times New Roman"/>
              </a:rPr>
              <a:t>Theory:</a:t>
            </a:r>
            <a:endParaRPr sz="16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Learn advanced math!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Awesome comprehensive math for machine learning for beginners tutorial: </a:t>
            </a:r>
            <a:r>
              <a:rPr lang="en" sz="129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https://www.youtube.com/watch?v=MDL384gsAk0&amp;ab_channel=Weights%26Biases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Basic derivative calculus (Khan Academy: </a:t>
            </a:r>
            <a:r>
              <a:rPr lang="en" sz="129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https://www.khanacademy.org/math/calculus-1</a:t>
            </a: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Basic linear algebra (3Blue1Brown: </a:t>
            </a:r>
            <a:r>
              <a:rPr lang="en" sz="129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https://www.youtube.com/playlist?list=PLZHQObOWTQDPD3MizzM2xVFitgF8hE_ab</a:t>
            </a: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-"/>
            </a:pP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Probability (Khan Academy: </a:t>
            </a:r>
            <a:r>
              <a:rPr lang="en" sz="129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https://www.khanacademy.org/math/statistics-probability/probability-library</a:t>
            </a:r>
            <a:r>
              <a:rPr lang="en" sz="129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0" y="1503375"/>
            <a:ext cx="8520600" cy="15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Section II: Classification Exercise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Wrap 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Classification Exercise: Details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2239350"/>
            <a:ext cx="85206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See End of Day 2 Slides In GDrive For Instructions!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Independent Learning Tools I Love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Versatile Coding, debugging, question/answers: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ChatGPT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Internet Search: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perplexity.ai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(AI powered internet search)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(traditional internet search)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Building Coding Knowledge: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Code Library Documentation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(for this project scikit-learn docs →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https://scikit-learn.org/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Geeks for Geeks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(helps with all around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 many languages →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https://www.geeksforgeeks.org/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Get To Work!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311700" y="2059950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Section III: Project Discussion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1772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5-7 minute group presentation of either your classification or regression exercises work before your renewable energy proposal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Presentation elements: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Choose of the two exercises you did this week (classification or regression) to use for our final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Introduce the problem your model solved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Describe whether your model is supervised or unsupervised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Describe if your problem is classification or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Describe the data that you used (its features, where you could possibly find it in real life, any issues you see with it, etc.)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 the figures you produced, explain what they show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your classification accuracy or mean squared error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steps you took to get these results (at a high level explain what coding language you used, what libraries you used, the different steps of your code, etc.)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 conclusion, describe whether your results were good or bad, limitations of your project, and how you could improve this project in the future or apply these skills to new renewable energy/sustainability 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expect you to understand the content you are presenting thoroughly; If you read off your slides or copy everything from GPT, we will know, and you will get poor marks!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Instructions For Work Session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While you might each have independent exercise code, you will be presenting as a group → come together to determine which person has the best code/figures; use this one for your presentation (or possibly a combination of the figures)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Right now: make your slides, practice your 5-7 minute presentation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Deep Learning Lecture (30 minutes → 1:30pm - 2:00pm)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Finish Classification Exercise (60 minutes → 2:00pm - 3:30pm)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Project Discussion (15 minutes → 3:30pm - 3:45pm)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Final Project Work Time (60 minutes → 3:45pm - 4:00pm)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059950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Section I: Deep Learning!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6425"/>
            <a:ext cx="85206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Has anyone here heard about deep learning? If so, what do you think it 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0" y="1264650"/>
            <a:ext cx="3770700" cy="30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92625"/>
            <a:ext cx="85206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The field of machine learning concerned with replicating the method by which the brain makes predictions to perform more sophisticated reasoning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488" y="1735275"/>
            <a:ext cx="4151035" cy="31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Basics of human reasoning: The neuron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771475"/>
            <a:ext cx="85206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brain is made up of cells called neurons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a neuron is stimulated enough, it “turns on” by firing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Neurons are stimulated by the firing of nearby neurons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Different patterns of firing and stimulation between neurons gives way to organisms’ ability to think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988" y="2571750"/>
            <a:ext cx="4018032" cy="22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Learning: The neuron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00075"/>
            <a:ext cx="85206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learning is based on the idea of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artificial neural networks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These are mathematical replicates of networks of neurons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math is a bit complicated, but we can basically programmatically create artificial “neurons” that “fire”, or pass on information to the next neuron if the number input to them is sufficiently large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875" y="2755950"/>
            <a:ext cx="4211275" cy="21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makes a neural network so useful?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15000"/>
            <a:ext cx="85206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ML aims to pick up patterns from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 we saw from our previous sections on regression and classification, these patterns often take the form of shapes in sets of data, called distribution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Classical, non-deep learning ML techniques make an assumption about the shape before hand, so are restricted (e.g linear is a straight line, logistic is an S-shaped curve, etc.)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Neural networks are what we call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universal approximators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–they can learn any shape without a previous description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Neural Networks As Universal Approximators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79" y="1301000"/>
            <a:ext cx="7996626" cy="32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