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74D-864F-473F-A666-5E1D03AAA022}" v="214" dt="2022-06-24T15:52:25.015"/>
    <p1510:client id="{A5B60245-05B4-6334-82E0-B6A449521A05}" v="1756" dt="2022-06-25T01:22:2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9C042-D3CC-4881-8E10-754A8F256873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F71021D-8388-4D4C-9750-B59B5643D93F}">
      <dgm:prSet/>
      <dgm:spPr/>
      <dgm:t>
        <a:bodyPr/>
        <a:lstStyle/>
        <a:p>
          <a:r>
            <a:rPr lang="en-US" b="0" i="0"/>
            <a:t>CloudFront is a content delivery network (CDN) offered by AWS. </a:t>
          </a:r>
          <a:endParaRPr lang="en-US"/>
        </a:p>
      </dgm:t>
    </dgm:pt>
    <dgm:pt modelId="{6EF06F07-119E-4242-9AB8-6CC015670399}" type="parTrans" cxnId="{19A02B40-61F4-48C3-98B4-2B87FBFAA7BC}">
      <dgm:prSet/>
      <dgm:spPr/>
      <dgm:t>
        <a:bodyPr/>
        <a:lstStyle/>
        <a:p>
          <a:endParaRPr lang="en-US"/>
        </a:p>
      </dgm:t>
    </dgm:pt>
    <dgm:pt modelId="{FB5BF194-C053-403B-916A-67EDA6157269}" type="sibTrans" cxnId="{19A02B40-61F4-48C3-98B4-2B87FBFAA7BC}">
      <dgm:prSet/>
      <dgm:spPr/>
      <dgm:t>
        <a:bodyPr/>
        <a:lstStyle/>
        <a:p>
          <a:endParaRPr lang="en-US"/>
        </a:p>
      </dgm:t>
    </dgm:pt>
    <dgm:pt modelId="{2767CF37-66DE-462C-ADA0-BF74175253DF}">
      <dgm:prSet/>
      <dgm:spPr/>
      <dgm:t>
        <a:bodyPr/>
        <a:lstStyle/>
        <a:p>
          <a:r>
            <a:rPr lang="en-US" b="0" i="0"/>
            <a:t>CDN provides a globally-distributed network of proxy servers which cache content. i.e., web videos or other media, more locally to consumers, thus improving speed for downloading the content. </a:t>
          </a:r>
          <a:endParaRPr lang="en-US"/>
        </a:p>
      </dgm:t>
    </dgm:pt>
    <dgm:pt modelId="{F04308A0-4ABE-424D-B534-31CC2B654BDE}" type="parTrans" cxnId="{F7C8E824-BA73-4923-A255-253046E00877}">
      <dgm:prSet/>
      <dgm:spPr/>
      <dgm:t>
        <a:bodyPr/>
        <a:lstStyle/>
        <a:p>
          <a:endParaRPr lang="en-US"/>
        </a:p>
      </dgm:t>
    </dgm:pt>
    <dgm:pt modelId="{FE047DD1-7275-4ADB-AC7A-A3B7FD91DD63}" type="sibTrans" cxnId="{F7C8E824-BA73-4923-A255-253046E00877}">
      <dgm:prSet/>
      <dgm:spPr/>
      <dgm:t>
        <a:bodyPr/>
        <a:lstStyle/>
        <a:p>
          <a:endParaRPr lang="en-US"/>
        </a:p>
      </dgm:t>
    </dgm:pt>
    <dgm:pt modelId="{F831F05C-263A-4B9A-8C3C-85281FDA4B4F}">
      <dgm:prSet/>
      <dgm:spPr/>
      <dgm:t>
        <a:bodyPr/>
        <a:lstStyle/>
        <a:p>
          <a:r>
            <a:rPr lang="en-US" b="0" i="0"/>
            <a:t>CloudFront service works on pay-as-you-go basis. </a:t>
          </a:r>
          <a:endParaRPr lang="en-US"/>
        </a:p>
      </dgm:t>
    </dgm:pt>
    <dgm:pt modelId="{4DEDE9B7-C0ED-4FAD-B7A3-96B2EF266958}" type="parTrans" cxnId="{59ED0CC2-F7E6-4ACC-8EE7-CB910EB6F989}">
      <dgm:prSet/>
      <dgm:spPr/>
      <dgm:t>
        <a:bodyPr/>
        <a:lstStyle/>
        <a:p>
          <a:endParaRPr lang="en-US"/>
        </a:p>
      </dgm:t>
    </dgm:pt>
    <dgm:pt modelId="{90732564-8269-4347-AB50-E7479F7ECC2B}" type="sibTrans" cxnId="{59ED0CC2-F7E6-4ACC-8EE7-CB910EB6F989}">
      <dgm:prSet/>
      <dgm:spPr/>
      <dgm:t>
        <a:bodyPr/>
        <a:lstStyle/>
        <a:p>
          <a:endParaRPr lang="en-US"/>
        </a:p>
      </dgm:t>
    </dgm:pt>
    <dgm:pt modelId="{37AAC7BF-91E0-4466-A16D-F1E476D80F96}">
      <dgm:prSet/>
      <dgm:spPr/>
      <dgm:t>
        <a:bodyPr/>
        <a:lstStyle/>
        <a:p>
          <a:r>
            <a:rPr lang="en-US" b="0" i="0"/>
            <a:t>When CloudFront is enabled, the content is stored on the main S3 server. </a:t>
          </a:r>
          <a:endParaRPr lang="en-US"/>
        </a:p>
      </dgm:t>
    </dgm:pt>
    <dgm:pt modelId="{09BAD431-28D2-4170-94E7-69DC9155E4CB}" type="parTrans" cxnId="{8B0275BD-1DE1-410A-B746-E174059CFA56}">
      <dgm:prSet/>
      <dgm:spPr/>
      <dgm:t>
        <a:bodyPr/>
        <a:lstStyle/>
        <a:p>
          <a:endParaRPr lang="en-US"/>
        </a:p>
      </dgm:t>
    </dgm:pt>
    <dgm:pt modelId="{4AB4CDD6-D32A-45B4-82C6-60A2CCE34FD2}" type="sibTrans" cxnId="{8B0275BD-1DE1-410A-B746-E174059CFA56}">
      <dgm:prSet/>
      <dgm:spPr/>
      <dgm:t>
        <a:bodyPr/>
        <a:lstStyle/>
        <a:p>
          <a:endParaRPr lang="en-US"/>
        </a:p>
      </dgm:t>
    </dgm:pt>
    <dgm:pt modelId="{B10310E3-59D1-4B93-AF74-0EDAB72F99B6}">
      <dgm:prSet/>
      <dgm:spPr/>
      <dgm:t>
        <a:bodyPr/>
        <a:lstStyle/>
        <a:p>
          <a:r>
            <a:rPr lang="en-US" b="0" i="0"/>
            <a:t>Copies of this content are created on a network of servers around the world called CDN. </a:t>
          </a:r>
          <a:endParaRPr lang="en-US"/>
        </a:p>
      </dgm:t>
    </dgm:pt>
    <dgm:pt modelId="{DAEF8EED-5FAC-4EA5-9CD8-C70E0C25407F}" type="parTrans" cxnId="{3B61ED62-CE41-41D3-A31C-3A1D0485D599}">
      <dgm:prSet/>
      <dgm:spPr/>
      <dgm:t>
        <a:bodyPr/>
        <a:lstStyle/>
        <a:p>
          <a:endParaRPr lang="en-US"/>
        </a:p>
      </dgm:t>
    </dgm:pt>
    <dgm:pt modelId="{8E91ACE5-752A-4758-8CD2-328117696F21}" type="sibTrans" cxnId="{3B61ED62-CE41-41D3-A31C-3A1D0485D599}">
      <dgm:prSet/>
      <dgm:spPr/>
      <dgm:t>
        <a:bodyPr/>
        <a:lstStyle/>
        <a:p>
          <a:endParaRPr lang="en-US"/>
        </a:p>
      </dgm:t>
    </dgm:pt>
    <dgm:pt modelId="{9325AD8D-E4FD-451F-BAD8-02F928571701}" type="pres">
      <dgm:prSet presAssocID="{E7C9C042-D3CC-4881-8E10-754A8F256873}" presName="diagram" presStyleCnt="0">
        <dgm:presLayoutVars>
          <dgm:dir/>
          <dgm:resizeHandles val="exact"/>
        </dgm:presLayoutVars>
      </dgm:prSet>
      <dgm:spPr/>
    </dgm:pt>
    <dgm:pt modelId="{9CB6384B-0E59-467E-B1BF-48221EF330F9}" type="pres">
      <dgm:prSet presAssocID="{BF71021D-8388-4D4C-9750-B59B5643D93F}" presName="node" presStyleLbl="node1" presStyleIdx="0" presStyleCnt="5">
        <dgm:presLayoutVars>
          <dgm:bulletEnabled val="1"/>
        </dgm:presLayoutVars>
      </dgm:prSet>
      <dgm:spPr/>
    </dgm:pt>
    <dgm:pt modelId="{28A3FEDC-C082-40C9-A9A0-1FA458FC6C5A}" type="pres">
      <dgm:prSet presAssocID="{FB5BF194-C053-403B-916A-67EDA6157269}" presName="sibTrans" presStyleCnt="0"/>
      <dgm:spPr/>
    </dgm:pt>
    <dgm:pt modelId="{1338F52A-FD9C-4FF9-AD28-F873F1C2EB00}" type="pres">
      <dgm:prSet presAssocID="{2767CF37-66DE-462C-ADA0-BF74175253DF}" presName="node" presStyleLbl="node1" presStyleIdx="1" presStyleCnt="5">
        <dgm:presLayoutVars>
          <dgm:bulletEnabled val="1"/>
        </dgm:presLayoutVars>
      </dgm:prSet>
      <dgm:spPr/>
    </dgm:pt>
    <dgm:pt modelId="{1E601B24-4968-41E4-BBB0-6C3AF5A028EA}" type="pres">
      <dgm:prSet presAssocID="{FE047DD1-7275-4ADB-AC7A-A3B7FD91DD63}" presName="sibTrans" presStyleCnt="0"/>
      <dgm:spPr/>
    </dgm:pt>
    <dgm:pt modelId="{6C4CCB33-0242-41DD-B0B9-51210337562C}" type="pres">
      <dgm:prSet presAssocID="{F831F05C-263A-4B9A-8C3C-85281FDA4B4F}" presName="node" presStyleLbl="node1" presStyleIdx="2" presStyleCnt="5">
        <dgm:presLayoutVars>
          <dgm:bulletEnabled val="1"/>
        </dgm:presLayoutVars>
      </dgm:prSet>
      <dgm:spPr/>
    </dgm:pt>
    <dgm:pt modelId="{8C07BEB4-F9D2-49E0-BC35-185617C5638C}" type="pres">
      <dgm:prSet presAssocID="{90732564-8269-4347-AB50-E7479F7ECC2B}" presName="sibTrans" presStyleCnt="0"/>
      <dgm:spPr/>
    </dgm:pt>
    <dgm:pt modelId="{9398A504-09B8-40CB-9018-3F86014C4CCA}" type="pres">
      <dgm:prSet presAssocID="{37AAC7BF-91E0-4466-A16D-F1E476D80F96}" presName="node" presStyleLbl="node1" presStyleIdx="3" presStyleCnt="5">
        <dgm:presLayoutVars>
          <dgm:bulletEnabled val="1"/>
        </dgm:presLayoutVars>
      </dgm:prSet>
      <dgm:spPr/>
    </dgm:pt>
    <dgm:pt modelId="{9214D36A-5904-4FAD-895C-D21A7995D4BE}" type="pres">
      <dgm:prSet presAssocID="{4AB4CDD6-D32A-45B4-82C6-60A2CCE34FD2}" presName="sibTrans" presStyleCnt="0"/>
      <dgm:spPr/>
    </dgm:pt>
    <dgm:pt modelId="{8D80AC4C-5A9C-4B38-B306-9C47993BE11E}" type="pres">
      <dgm:prSet presAssocID="{B10310E3-59D1-4B93-AF74-0EDAB72F99B6}" presName="node" presStyleLbl="node1" presStyleIdx="4" presStyleCnt="5">
        <dgm:presLayoutVars>
          <dgm:bulletEnabled val="1"/>
        </dgm:presLayoutVars>
      </dgm:prSet>
      <dgm:spPr/>
    </dgm:pt>
  </dgm:ptLst>
  <dgm:cxnLst>
    <dgm:cxn modelId="{F7C8E824-BA73-4923-A255-253046E00877}" srcId="{E7C9C042-D3CC-4881-8E10-754A8F256873}" destId="{2767CF37-66DE-462C-ADA0-BF74175253DF}" srcOrd="1" destOrd="0" parTransId="{F04308A0-4ABE-424D-B534-31CC2B654BDE}" sibTransId="{FE047DD1-7275-4ADB-AC7A-A3B7FD91DD63}"/>
    <dgm:cxn modelId="{19A02B40-61F4-48C3-98B4-2B87FBFAA7BC}" srcId="{E7C9C042-D3CC-4881-8E10-754A8F256873}" destId="{BF71021D-8388-4D4C-9750-B59B5643D93F}" srcOrd="0" destOrd="0" parTransId="{6EF06F07-119E-4242-9AB8-6CC015670399}" sibTransId="{FB5BF194-C053-403B-916A-67EDA6157269}"/>
    <dgm:cxn modelId="{25BBB455-3850-451D-A96E-CBC82275856A}" type="presOf" srcId="{2767CF37-66DE-462C-ADA0-BF74175253DF}" destId="{1338F52A-FD9C-4FF9-AD28-F873F1C2EB00}" srcOrd="0" destOrd="0" presId="urn:microsoft.com/office/officeart/2005/8/layout/default"/>
    <dgm:cxn modelId="{3B61ED62-CE41-41D3-A31C-3A1D0485D599}" srcId="{E7C9C042-D3CC-4881-8E10-754A8F256873}" destId="{B10310E3-59D1-4B93-AF74-0EDAB72F99B6}" srcOrd="4" destOrd="0" parTransId="{DAEF8EED-5FAC-4EA5-9CD8-C70E0C25407F}" sibTransId="{8E91ACE5-752A-4758-8CD2-328117696F21}"/>
    <dgm:cxn modelId="{2BAFAFAC-7600-498B-A8E7-A097E2A7CF04}" type="presOf" srcId="{37AAC7BF-91E0-4466-A16D-F1E476D80F96}" destId="{9398A504-09B8-40CB-9018-3F86014C4CCA}" srcOrd="0" destOrd="0" presId="urn:microsoft.com/office/officeart/2005/8/layout/default"/>
    <dgm:cxn modelId="{8B0275BD-1DE1-410A-B746-E174059CFA56}" srcId="{E7C9C042-D3CC-4881-8E10-754A8F256873}" destId="{37AAC7BF-91E0-4466-A16D-F1E476D80F96}" srcOrd="3" destOrd="0" parTransId="{09BAD431-28D2-4170-94E7-69DC9155E4CB}" sibTransId="{4AB4CDD6-D32A-45B4-82C6-60A2CCE34FD2}"/>
    <dgm:cxn modelId="{59ED0CC2-F7E6-4ACC-8EE7-CB910EB6F989}" srcId="{E7C9C042-D3CC-4881-8E10-754A8F256873}" destId="{F831F05C-263A-4B9A-8C3C-85281FDA4B4F}" srcOrd="2" destOrd="0" parTransId="{4DEDE9B7-C0ED-4FAD-B7A3-96B2EF266958}" sibTransId="{90732564-8269-4347-AB50-E7479F7ECC2B}"/>
    <dgm:cxn modelId="{156254C9-4919-44D8-B791-85E40BC350CD}" type="presOf" srcId="{BF71021D-8388-4D4C-9750-B59B5643D93F}" destId="{9CB6384B-0E59-467E-B1BF-48221EF330F9}" srcOrd="0" destOrd="0" presId="urn:microsoft.com/office/officeart/2005/8/layout/default"/>
    <dgm:cxn modelId="{0B2893D2-D5E9-4E3F-96C1-BC1AC7F6B0FA}" type="presOf" srcId="{B10310E3-59D1-4B93-AF74-0EDAB72F99B6}" destId="{8D80AC4C-5A9C-4B38-B306-9C47993BE11E}" srcOrd="0" destOrd="0" presId="urn:microsoft.com/office/officeart/2005/8/layout/default"/>
    <dgm:cxn modelId="{08B951D3-694B-4D3E-BA9E-00277D8BAEFC}" type="presOf" srcId="{E7C9C042-D3CC-4881-8E10-754A8F256873}" destId="{9325AD8D-E4FD-451F-BAD8-02F928571701}" srcOrd="0" destOrd="0" presId="urn:microsoft.com/office/officeart/2005/8/layout/default"/>
    <dgm:cxn modelId="{2EC0ECF1-BE40-4175-8996-54CBBFF172C5}" type="presOf" srcId="{F831F05C-263A-4B9A-8C3C-85281FDA4B4F}" destId="{6C4CCB33-0242-41DD-B0B9-51210337562C}" srcOrd="0" destOrd="0" presId="urn:microsoft.com/office/officeart/2005/8/layout/default"/>
    <dgm:cxn modelId="{E4CBD22D-040C-4E75-AB24-C9B7812CE1B4}" type="presParOf" srcId="{9325AD8D-E4FD-451F-BAD8-02F928571701}" destId="{9CB6384B-0E59-467E-B1BF-48221EF330F9}" srcOrd="0" destOrd="0" presId="urn:microsoft.com/office/officeart/2005/8/layout/default"/>
    <dgm:cxn modelId="{5EF2C521-A087-42B5-AC96-C00112A9CD88}" type="presParOf" srcId="{9325AD8D-E4FD-451F-BAD8-02F928571701}" destId="{28A3FEDC-C082-40C9-A9A0-1FA458FC6C5A}" srcOrd="1" destOrd="0" presId="urn:microsoft.com/office/officeart/2005/8/layout/default"/>
    <dgm:cxn modelId="{18684A48-2C5B-420E-982C-B266CE3F69C5}" type="presParOf" srcId="{9325AD8D-E4FD-451F-BAD8-02F928571701}" destId="{1338F52A-FD9C-4FF9-AD28-F873F1C2EB00}" srcOrd="2" destOrd="0" presId="urn:microsoft.com/office/officeart/2005/8/layout/default"/>
    <dgm:cxn modelId="{95F4D18E-2D4A-4F47-81BC-D0300B974062}" type="presParOf" srcId="{9325AD8D-E4FD-451F-BAD8-02F928571701}" destId="{1E601B24-4968-41E4-BBB0-6C3AF5A028EA}" srcOrd="3" destOrd="0" presId="urn:microsoft.com/office/officeart/2005/8/layout/default"/>
    <dgm:cxn modelId="{9900938A-750F-4025-A8F2-7121433F8110}" type="presParOf" srcId="{9325AD8D-E4FD-451F-BAD8-02F928571701}" destId="{6C4CCB33-0242-41DD-B0B9-51210337562C}" srcOrd="4" destOrd="0" presId="urn:microsoft.com/office/officeart/2005/8/layout/default"/>
    <dgm:cxn modelId="{CDB7921F-8361-4A5C-AD48-D167DF6F563D}" type="presParOf" srcId="{9325AD8D-E4FD-451F-BAD8-02F928571701}" destId="{8C07BEB4-F9D2-49E0-BC35-185617C5638C}" srcOrd="5" destOrd="0" presId="urn:microsoft.com/office/officeart/2005/8/layout/default"/>
    <dgm:cxn modelId="{80735AB2-1F72-487C-A46F-ED957509BB4C}" type="presParOf" srcId="{9325AD8D-E4FD-451F-BAD8-02F928571701}" destId="{9398A504-09B8-40CB-9018-3F86014C4CCA}" srcOrd="6" destOrd="0" presId="urn:microsoft.com/office/officeart/2005/8/layout/default"/>
    <dgm:cxn modelId="{6E9F75CA-ECF0-43A8-9226-79ED3782C94A}" type="presParOf" srcId="{9325AD8D-E4FD-451F-BAD8-02F928571701}" destId="{9214D36A-5904-4FAD-895C-D21A7995D4BE}" srcOrd="7" destOrd="0" presId="urn:microsoft.com/office/officeart/2005/8/layout/default"/>
    <dgm:cxn modelId="{95B896F7-609D-4D15-93B9-EC1B57A7EB94}" type="presParOf" srcId="{9325AD8D-E4FD-451F-BAD8-02F928571701}" destId="{8D80AC4C-5A9C-4B38-B306-9C47993BE1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39EA5-041E-4EA7-80DB-47B8FE4CD8A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092230-B2E2-4A26-BAB7-D77B42B4127C}">
      <dgm:prSet/>
      <dgm:spPr/>
      <dgm:t>
        <a:bodyPr/>
        <a:lstStyle/>
        <a:p>
          <a:r>
            <a:rPr lang="en-US"/>
            <a:t>Launch the AWS Console </a:t>
          </a:r>
        </a:p>
      </dgm:t>
    </dgm:pt>
    <dgm:pt modelId="{1FD74315-78CC-4C7D-94B1-09DC54BE0BC1}" type="parTrans" cxnId="{A88D5628-6330-4E42-B48C-6288AC59B0BF}">
      <dgm:prSet/>
      <dgm:spPr/>
      <dgm:t>
        <a:bodyPr/>
        <a:lstStyle/>
        <a:p>
          <a:endParaRPr lang="en-US"/>
        </a:p>
      </dgm:t>
    </dgm:pt>
    <dgm:pt modelId="{A231479B-523F-45CB-A182-8DE15EA3771C}" type="sibTrans" cxnId="{A88D5628-6330-4E42-B48C-6288AC59B0BF}">
      <dgm:prSet/>
      <dgm:spPr/>
      <dgm:t>
        <a:bodyPr/>
        <a:lstStyle/>
        <a:p>
          <a:endParaRPr lang="en-US"/>
        </a:p>
      </dgm:t>
    </dgm:pt>
    <dgm:pt modelId="{24125A0F-4B40-4ECD-9840-B4D8FD6A66FC}">
      <dgm:prSet/>
      <dgm:spPr/>
      <dgm:t>
        <a:bodyPr/>
        <a:lstStyle/>
        <a:p>
          <a:r>
            <a:rPr lang="en-US"/>
            <a:t>Create an S3 Bucket</a:t>
          </a:r>
        </a:p>
      </dgm:t>
    </dgm:pt>
    <dgm:pt modelId="{91D74EE3-B93E-4C95-B093-3F335C554E4E}" type="parTrans" cxnId="{A87467F0-E77B-48FB-B26D-E2F4E7C746F9}">
      <dgm:prSet/>
      <dgm:spPr/>
      <dgm:t>
        <a:bodyPr/>
        <a:lstStyle/>
        <a:p>
          <a:endParaRPr lang="en-US"/>
        </a:p>
      </dgm:t>
    </dgm:pt>
    <dgm:pt modelId="{50D9DDDC-C17C-4F87-9589-A1B4F02F9601}" type="sibTrans" cxnId="{A87467F0-E77B-48FB-B26D-E2F4E7C746F9}">
      <dgm:prSet/>
      <dgm:spPr/>
      <dgm:t>
        <a:bodyPr/>
        <a:lstStyle/>
        <a:p>
          <a:endParaRPr lang="en-US"/>
        </a:p>
      </dgm:t>
    </dgm:pt>
    <dgm:pt modelId="{FE4C2493-7799-4E0C-A26E-662A6B7969FF}">
      <dgm:prSet/>
      <dgm:spPr/>
      <dgm:t>
        <a:bodyPr/>
        <a:lstStyle/>
        <a:p>
          <a:r>
            <a:rPr lang="en-US"/>
            <a:t>Upload a file to the S3 bucket.</a:t>
          </a:r>
        </a:p>
      </dgm:t>
    </dgm:pt>
    <dgm:pt modelId="{B74A5C61-1199-41FB-9BBD-59D0234C017A}" type="parTrans" cxnId="{49909859-47B8-4458-8E97-45EBE1F217B2}">
      <dgm:prSet/>
      <dgm:spPr/>
      <dgm:t>
        <a:bodyPr/>
        <a:lstStyle/>
        <a:p>
          <a:endParaRPr lang="en-US"/>
        </a:p>
      </dgm:t>
    </dgm:pt>
    <dgm:pt modelId="{769DA27F-2DE7-490B-AA7C-BFBF8A10EAEC}" type="sibTrans" cxnId="{49909859-47B8-4458-8E97-45EBE1F217B2}">
      <dgm:prSet/>
      <dgm:spPr/>
      <dgm:t>
        <a:bodyPr/>
        <a:lstStyle/>
        <a:p>
          <a:endParaRPr lang="en-US"/>
        </a:p>
      </dgm:t>
    </dgm:pt>
    <dgm:pt modelId="{93E59279-672B-46D7-A2F0-A89C71E152A5}">
      <dgm:prSet/>
      <dgm:spPr/>
      <dgm:t>
        <a:bodyPr/>
        <a:lstStyle/>
        <a:p>
          <a:r>
            <a:rPr lang="en-US"/>
            <a:t>Create Custom Error pages.</a:t>
          </a:r>
        </a:p>
      </dgm:t>
    </dgm:pt>
    <dgm:pt modelId="{E303EF2D-1178-4F7B-A5DF-230679B5B1D7}" type="parTrans" cxnId="{2F465EE9-EBBE-4EE8-A86C-EFB47600EE1D}">
      <dgm:prSet/>
      <dgm:spPr/>
      <dgm:t>
        <a:bodyPr/>
        <a:lstStyle/>
        <a:p>
          <a:endParaRPr lang="en-US"/>
        </a:p>
      </dgm:t>
    </dgm:pt>
    <dgm:pt modelId="{4B824175-31FA-4F7C-BBD0-E1346C5DE7CA}" type="sibTrans" cxnId="{2F465EE9-EBBE-4EE8-A86C-EFB47600EE1D}">
      <dgm:prSet/>
      <dgm:spPr/>
      <dgm:t>
        <a:bodyPr/>
        <a:lstStyle/>
        <a:p>
          <a:endParaRPr lang="en-US"/>
        </a:p>
      </dgm:t>
    </dgm:pt>
    <dgm:pt modelId="{BA827A78-842C-450F-A5BE-E8BCB9062C21}">
      <dgm:prSet/>
      <dgm:spPr/>
      <dgm:t>
        <a:bodyPr/>
        <a:lstStyle/>
        <a:p>
          <a:r>
            <a:rPr lang="en-US"/>
            <a:t>Make the objects public.</a:t>
          </a:r>
        </a:p>
      </dgm:t>
    </dgm:pt>
    <dgm:pt modelId="{C8409AE0-5458-45AD-884A-25CEA17BE3A9}" type="parTrans" cxnId="{BF924FD5-B205-4BF1-ACE0-3CDAAC92CD00}">
      <dgm:prSet/>
      <dgm:spPr/>
      <dgm:t>
        <a:bodyPr/>
        <a:lstStyle/>
        <a:p>
          <a:endParaRPr lang="en-US"/>
        </a:p>
      </dgm:t>
    </dgm:pt>
    <dgm:pt modelId="{B367D292-BED1-4B8B-9847-91F77C83A321}" type="sibTrans" cxnId="{BF924FD5-B205-4BF1-ACE0-3CDAAC92CD00}">
      <dgm:prSet/>
      <dgm:spPr/>
      <dgm:t>
        <a:bodyPr/>
        <a:lstStyle/>
        <a:p>
          <a:endParaRPr lang="en-US"/>
        </a:p>
      </dgm:t>
    </dgm:pt>
    <dgm:pt modelId="{E83C380A-28DC-45F6-8E37-7A54A2923F74}">
      <dgm:prSet/>
      <dgm:spPr/>
      <dgm:t>
        <a:bodyPr/>
        <a:lstStyle/>
        <a:p>
          <a:r>
            <a:rPr lang="en-US"/>
            <a:t>Create a new Amazon CloudFront distribution.</a:t>
          </a:r>
        </a:p>
      </dgm:t>
    </dgm:pt>
    <dgm:pt modelId="{6268F2A9-67B9-414C-AD0E-CB39C7CBED63}" type="parTrans" cxnId="{E1253C8C-E9E2-4900-A1BC-CE44C270BFCF}">
      <dgm:prSet/>
      <dgm:spPr/>
      <dgm:t>
        <a:bodyPr/>
        <a:lstStyle/>
        <a:p>
          <a:endParaRPr lang="en-US"/>
        </a:p>
      </dgm:t>
    </dgm:pt>
    <dgm:pt modelId="{6CE1BB74-2624-4710-8860-E3D6B35F2292}" type="sibTrans" cxnId="{E1253C8C-E9E2-4900-A1BC-CE44C270BFCF}">
      <dgm:prSet/>
      <dgm:spPr/>
      <dgm:t>
        <a:bodyPr/>
        <a:lstStyle/>
        <a:p>
          <a:endParaRPr lang="en-US"/>
        </a:p>
      </dgm:t>
    </dgm:pt>
    <dgm:pt modelId="{158B4C2B-8320-4C5A-A940-7574E110C951}">
      <dgm:prSet/>
      <dgm:spPr/>
      <dgm:t>
        <a:bodyPr/>
        <a:lstStyle/>
        <a:p>
          <a:r>
            <a:rPr lang="en-US"/>
            <a:t>Accessing images through Cloudfront.</a:t>
          </a:r>
        </a:p>
      </dgm:t>
    </dgm:pt>
    <dgm:pt modelId="{B65EEB99-2FEF-45A5-82B5-B98EBC531549}" type="parTrans" cxnId="{7B0423B3-D661-4DD4-88F9-B10698351B84}">
      <dgm:prSet/>
      <dgm:spPr/>
      <dgm:t>
        <a:bodyPr/>
        <a:lstStyle/>
        <a:p>
          <a:endParaRPr lang="en-US"/>
        </a:p>
      </dgm:t>
    </dgm:pt>
    <dgm:pt modelId="{3E983C6C-C54A-4916-9C28-6FBA06359A04}" type="sibTrans" cxnId="{7B0423B3-D661-4DD4-88F9-B10698351B84}">
      <dgm:prSet/>
      <dgm:spPr/>
      <dgm:t>
        <a:bodyPr/>
        <a:lstStyle/>
        <a:p>
          <a:endParaRPr lang="en-US"/>
        </a:p>
      </dgm:t>
    </dgm:pt>
    <dgm:pt modelId="{F5559247-A481-4F19-A7C0-41204CEE2774}">
      <dgm:prSet/>
      <dgm:spPr/>
      <dgm:t>
        <a:bodyPr/>
        <a:lstStyle/>
        <a:p>
          <a:r>
            <a:rPr lang="en-US"/>
            <a:t>Configuring custom Error Page</a:t>
          </a:r>
        </a:p>
      </dgm:t>
    </dgm:pt>
    <dgm:pt modelId="{F2031EFC-47F3-4476-B27C-3FFBFA96BD1F}" type="parTrans" cxnId="{AE5DE4DC-0A78-4E4A-9ADE-90596EFEB195}">
      <dgm:prSet/>
      <dgm:spPr/>
      <dgm:t>
        <a:bodyPr/>
        <a:lstStyle/>
        <a:p>
          <a:endParaRPr lang="en-US"/>
        </a:p>
      </dgm:t>
    </dgm:pt>
    <dgm:pt modelId="{13310BB2-F935-409B-A095-2A0D61531CA8}" type="sibTrans" cxnId="{AE5DE4DC-0A78-4E4A-9ADE-90596EFEB195}">
      <dgm:prSet/>
      <dgm:spPr/>
      <dgm:t>
        <a:bodyPr/>
        <a:lstStyle/>
        <a:p>
          <a:endParaRPr lang="en-US"/>
        </a:p>
      </dgm:t>
    </dgm:pt>
    <dgm:pt modelId="{382298AA-D0FA-4D93-92F4-308E08DADB26}">
      <dgm:prSet/>
      <dgm:spPr/>
      <dgm:t>
        <a:bodyPr/>
        <a:lstStyle/>
        <a:p>
          <a:r>
            <a:rPr lang="en-US"/>
            <a:t>Restricting the Geographic Distribution of your content.</a:t>
          </a:r>
        </a:p>
      </dgm:t>
    </dgm:pt>
    <dgm:pt modelId="{2722F352-C59B-426A-8519-E9FC5FEA8994}" type="parTrans" cxnId="{A31001E3-924A-4652-8E9B-DF9863F74198}">
      <dgm:prSet/>
      <dgm:spPr/>
      <dgm:t>
        <a:bodyPr/>
        <a:lstStyle/>
        <a:p>
          <a:endParaRPr lang="en-US"/>
        </a:p>
      </dgm:t>
    </dgm:pt>
    <dgm:pt modelId="{208EC620-3475-41EB-8E34-36FA6057FD41}" type="sibTrans" cxnId="{A31001E3-924A-4652-8E9B-DF9863F74198}">
      <dgm:prSet/>
      <dgm:spPr/>
      <dgm:t>
        <a:bodyPr/>
        <a:lstStyle/>
        <a:p>
          <a:endParaRPr lang="en-US"/>
        </a:p>
      </dgm:t>
    </dgm:pt>
    <dgm:pt modelId="{8806ECA1-A011-436E-AA6E-D4654DE403D4}" type="pres">
      <dgm:prSet presAssocID="{E5A39EA5-041E-4EA7-80DB-47B8FE4CD8AE}" presName="diagram" presStyleCnt="0">
        <dgm:presLayoutVars>
          <dgm:dir/>
          <dgm:resizeHandles val="exact"/>
        </dgm:presLayoutVars>
      </dgm:prSet>
      <dgm:spPr/>
    </dgm:pt>
    <dgm:pt modelId="{2C044EDF-66BD-4E58-8585-B68290BABE93}" type="pres">
      <dgm:prSet presAssocID="{D5092230-B2E2-4A26-BAB7-D77B42B4127C}" presName="node" presStyleLbl="node1" presStyleIdx="0" presStyleCnt="9">
        <dgm:presLayoutVars>
          <dgm:bulletEnabled val="1"/>
        </dgm:presLayoutVars>
      </dgm:prSet>
      <dgm:spPr/>
    </dgm:pt>
    <dgm:pt modelId="{3B2011C6-303C-4EB2-A2F5-84EA2C518B06}" type="pres">
      <dgm:prSet presAssocID="{A231479B-523F-45CB-A182-8DE15EA3771C}" presName="sibTrans" presStyleCnt="0"/>
      <dgm:spPr/>
    </dgm:pt>
    <dgm:pt modelId="{CAB9190B-B616-4EA9-ADB4-94999FD0FBC2}" type="pres">
      <dgm:prSet presAssocID="{24125A0F-4B40-4ECD-9840-B4D8FD6A66FC}" presName="node" presStyleLbl="node1" presStyleIdx="1" presStyleCnt="9">
        <dgm:presLayoutVars>
          <dgm:bulletEnabled val="1"/>
        </dgm:presLayoutVars>
      </dgm:prSet>
      <dgm:spPr/>
    </dgm:pt>
    <dgm:pt modelId="{4FC5B164-85DC-4055-8DFC-C8A5F8A639FA}" type="pres">
      <dgm:prSet presAssocID="{50D9DDDC-C17C-4F87-9589-A1B4F02F9601}" presName="sibTrans" presStyleCnt="0"/>
      <dgm:spPr/>
    </dgm:pt>
    <dgm:pt modelId="{DF90A894-C9CF-4C44-AD77-315E7DDCD678}" type="pres">
      <dgm:prSet presAssocID="{FE4C2493-7799-4E0C-A26E-662A6B7969FF}" presName="node" presStyleLbl="node1" presStyleIdx="2" presStyleCnt="9">
        <dgm:presLayoutVars>
          <dgm:bulletEnabled val="1"/>
        </dgm:presLayoutVars>
      </dgm:prSet>
      <dgm:spPr/>
    </dgm:pt>
    <dgm:pt modelId="{58A1AF20-0C22-48DB-A2F7-41531646B774}" type="pres">
      <dgm:prSet presAssocID="{769DA27F-2DE7-490B-AA7C-BFBF8A10EAEC}" presName="sibTrans" presStyleCnt="0"/>
      <dgm:spPr/>
    </dgm:pt>
    <dgm:pt modelId="{2CEECAAA-C682-46D8-BC02-B96F28F671AA}" type="pres">
      <dgm:prSet presAssocID="{93E59279-672B-46D7-A2F0-A89C71E152A5}" presName="node" presStyleLbl="node1" presStyleIdx="3" presStyleCnt="9">
        <dgm:presLayoutVars>
          <dgm:bulletEnabled val="1"/>
        </dgm:presLayoutVars>
      </dgm:prSet>
      <dgm:spPr/>
    </dgm:pt>
    <dgm:pt modelId="{5C961BC4-707C-4106-A966-9E82F46D619F}" type="pres">
      <dgm:prSet presAssocID="{4B824175-31FA-4F7C-BBD0-E1346C5DE7CA}" presName="sibTrans" presStyleCnt="0"/>
      <dgm:spPr/>
    </dgm:pt>
    <dgm:pt modelId="{20CEE1B1-FF66-4B84-9D61-1DD1FDACDE97}" type="pres">
      <dgm:prSet presAssocID="{BA827A78-842C-450F-A5BE-E8BCB9062C21}" presName="node" presStyleLbl="node1" presStyleIdx="4" presStyleCnt="9">
        <dgm:presLayoutVars>
          <dgm:bulletEnabled val="1"/>
        </dgm:presLayoutVars>
      </dgm:prSet>
      <dgm:spPr/>
    </dgm:pt>
    <dgm:pt modelId="{C04F4AFF-83D5-49CE-A94A-4CAC5BE34B31}" type="pres">
      <dgm:prSet presAssocID="{B367D292-BED1-4B8B-9847-91F77C83A321}" presName="sibTrans" presStyleCnt="0"/>
      <dgm:spPr/>
    </dgm:pt>
    <dgm:pt modelId="{4A1DCDFF-CB7D-470F-BEE2-B66A92205F19}" type="pres">
      <dgm:prSet presAssocID="{E83C380A-28DC-45F6-8E37-7A54A2923F74}" presName="node" presStyleLbl="node1" presStyleIdx="5" presStyleCnt="9">
        <dgm:presLayoutVars>
          <dgm:bulletEnabled val="1"/>
        </dgm:presLayoutVars>
      </dgm:prSet>
      <dgm:spPr/>
    </dgm:pt>
    <dgm:pt modelId="{CFDD6419-B266-4607-BE67-7E9EF765C4D9}" type="pres">
      <dgm:prSet presAssocID="{6CE1BB74-2624-4710-8860-E3D6B35F2292}" presName="sibTrans" presStyleCnt="0"/>
      <dgm:spPr/>
    </dgm:pt>
    <dgm:pt modelId="{F752B861-AFC8-4B99-A89A-8B58D26080FB}" type="pres">
      <dgm:prSet presAssocID="{158B4C2B-8320-4C5A-A940-7574E110C951}" presName="node" presStyleLbl="node1" presStyleIdx="6" presStyleCnt="9">
        <dgm:presLayoutVars>
          <dgm:bulletEnabled val="1"/>
        </dgm:presLayoutVars>
      </dgm:prSet>
      <dgm:spPr/>
    </dgm:pt>
    <dgm:pt modelId="{17BD8511-278B-4B18-BDBA-4819CE55BB41}" type="pres">
      <dgm:prSet presAssocID="{3E983C6C-C54A-4916-9C28-6FBA06359A04}" presName="sibTrans" presStyleCnt="0"/>
      <dgm:spPr/>
    </dgm:pt>
    <dgm:pt modelId="{816A0A87-82C0-48EB-B4DB-A71A52BFF70C}" type="pres">
      <dgm:prSet presAssocID="{F5559247-A481-4F19-A7C0-41204CEE2774}" presName="node" presStyleLbl="node1" presStyleIdx="7" presStyleCnt="9">
        <dgm:presLayoutVars>
          <dgm:bulletEnabled val="1"/>
        </dgm:presLayoutVars>
      </dgm:prSet>
      <dgm:spPr/>
    </dgm:pt>
    <dgm:pt modelId="{3F74A18F-61CE-46A4-B6E5-5AA68E96B007}" type="pres">
      <dgm:prSet presAssocID="{13310BB2-F935-409B-A095-2A0D61531CA8}" presName="sibTrans" presStyleCnt="0"/>
      <dgm:spPr/>
    </dgm:pt>
    <dgm:pt modelId="{FCDCCD18-C933-4E48-A8C2-D1022AA25CE2}" type="pres">
      <dgm:prSet presAssocID="{382298AA-D0FA-4D93-92F4-308E08DADB26}" presName="node" presStyleLbl="node1" presStyleIdx="8" presStyleCnt="9">
        <dgm:presLayoutVars>
          <dgm:bulletEnabled val="1"/>
        </dgm:presLayoutVars>
      </dgm:prSet>
      <dgm:spPr/>
    </dgm:pt>
  </dgm:ptLst>
  <dgm:cxnLst>
    <dgm:cxn modelId="{9647B506-E85B-4527-8150-98EF3DB25CF9}" type="presOf" srcId="{E5A39EA5-041E-4EA7-80DB-47B8FE4CD8AE}" destId="{8806ECA1-A011-436E-AA6E-D4654DE403D4}" srcOrd="0" destOrd="0" presId="urn:microsoft.com/office/officeart/2005/8/layout/default"/>
    <dgm:cxn modelId="{48764516-3B59-48D7-8919-7F3DF5ABA65B}" type="presOf" srcId="{158B4C2B-8320-4C5A-A940-7574E110C951}" destId="{F752B861-AFC8-4B99-A89A-8B58D26080FB}" srcOrd="0" destOrd="0" presId="urn:microsoft.com/office/officeart/2005/8/layout/default"/>
    <dgm:cxn modelId="{A88D5628-6330-4E42-B48C-6288AC59B0BF}" srcId="{E5A39EA5-041E-4EA7-80DB-47B8FE4CD8AE}" destId="{D5092230-B2E2-4A26-BAB7-D77B42B4127C}" srcOrd="0" destOrd="0" parTransId="{1FD74315-78CC-4C7D-94B1-09DC54BE0BC1}" sibTransId="{A231479B-523F-45CB-A182-8DE15EA3771C}"/>
    <dgm:cxn modelId="{E40B202D-ED93-4111-BBB4-0A47B078BAD4}" type="presOf" srcId="{FE4C2493-7799-4E0C-A26E-662A6B7969FF}" destId="{DF90A894-C9CF-4C44-AD77-315E7DDCD678}" srcOrd="0" destOrd="0" presId="urn:microsoft.com/office/officeart/2005/8/layout/default"/>
    <dgm:cxn modelId="{730F7346-83D8-46AE-A479-6E0B885276FC}" type="presOf" srcId="{D5092230-B2E2-4A26-BAB7-D77B42B4127C}" destId="{2C044EDF-66BD-4E58-8585-B68290BABE93}" srcOrd="0" destOrd="0" presId="urn:microsoft.com/office/officeart/2005/8/layout/default"/>
    <dgm:cxn modelId="{49909859-47B8-4458-8E97-45EBE1F217B2}" srcId="{E5A39EA5-041E-4EA7-80DB-47B8FE4CD8AE}" destId="{FE4C2493-7799-4E0C-A26E-662A6B7969FF}" srcOrd="2" destOrd="0" parTransId="{B74A5C61-1199-41FB-9BBD-59D0234C017A}" sibTransId="{769DA27F-2DE7-490B-AA7C-BFBF8A10EAEC}"/>
    <dgm:cxn modelId="{5696A05E-3071-4B57-90FA-580894F45990}" type="presOf" srcId="{BA827A78-842C-450F-A5BE-E8BCB9062C21}" destId="{20CEE1B1-FF66-4B84-9D61-1DD1FDACDE97}" srcOrd="0" destOrd="0" presId="urn:microsoft.com/office/officeart/2005/8/layout/default"/>
    <dgm:cxn modelId="{F809447E-6303-4F44-BD97-6560904FA7FF}" type="presOf" srcId="{F5559247-A481-4F19-A7C0-41204CEE2774}" destId="{816A0A87-82C0-48EB-B4DB-A71A52BFF70C}" srcOrd="0" destOrd="0" presId="urn:microsoft.com/office/officeart/2005/8/layout/default"/>
    <dgm:cxn modelId="{EE84268A-BC78-4694-9FFD-FED5F1EE929E}" type="presOf" srcId="{24125A0F-4B40-4ECD-9840-B4D8FD6A66FC}" destId="{CAB9190B-B616-4EA9-ADB4-94999FD0FBC2}" srcOrd="0" destOrd="0" presId="urn:microsoft.com/office/officeart/2005/8/layout/default"/>
    <dgm:cxn modelId="{E1253C8C-E9E2-4900-A1BC-CE44C270BFCF}" srcId="{E5A39EA5-041E-4EA7-80DB-47B8FE4CD8AE}" destId="{E83C380A-28DC-45F6-8E37-7A54A2923F74}" srcOrd="5" destOrd="0" parTransId="{6268F2A9-67B9-414C-AD0E-CB39C7CBED63}" sibTransId="{6CE1BB74-2624-4710-8860-E3D6B35F2292}"/>
    <dgm:cxn modelId="{7D7E2AAF-BCA2-4E6E-9212-B4CC8B0DECA8}" type="presOf" srcId="{E83C380A-28DC-45F6-8E37-7A54A2923F74}" destId="{4A1DCDFF-CB7D-470F-BEE2-B66A92205F19}" srcOrd="0" destOrd="0" presId="urn:microsoft.com/office/officeart/2005/8/layout/default"/>
    <dgm:cxn modelId="{7B0423B3-D661-4DD4-88F9-B10698351B84}" srcId="{E5A39EA5-041E-4EA7-80DB-47B8FE4CD8AE}" destId="{158B4C2B-8320-4C5A-A940-7574E110C951}" srcOrd="6" destOrd="0" parTransId="{B65EEB99-2FEF-45A5-82B5-B98EBC531549}" sibTransId="{3E983C6C-C54A-4916-9C28-6FBA06359A04}"/>
    <dgm:cxn modelId="{BF924FD5-B205-4BF1-ACE0-3CDAAC92CD00}" srcId="{E5A39EA5-041E-4EA7-80DB-47B8FE4CD8AE}" destId="{BA827A78-842C-450F-A5BE-E8BCB9062C21}" srcOrd="4" destOrd="0" parTransId="{C8409AE0-5458-45AD-884A-25CEA17BE3A9}" sibTransId="{B367D292-BED1-4B8B-9847-91F77C83A321}"/>
    <dgm:cxn modelId="{AE5DE4DC-0A78-4E4A-9ADE-90596EFEB195}" srcId="{E5A39EA5-041E-4EA7-80DB-47B8FE4CD8AE}" destId="{F5559247-A481-4F19-A7C0-41204CEE2774}" srcOrd="7" destOrd="0" parTransId="{F2031EFC-47F3-4476-B27C-3FFBFA96BD1F}" sibTransId="{13310BB2-F935-409B-A095-2A0D61531CA8}"/>
    <dgm:cxn modelId="{A31001E3-924A-4652-8E9B-DF9863F74198}" srcId="{E5A39EA5-041E-4EA7-80DB-47B8FE4CD8AE}" destId="{382298AA-D0FA-4D93-92F4-308E08DADB26}" srcOrd="8" destOrd="0" parTransId="{2722F352-C59B-426A-8519-E9FC5FEA8994}" sibTransId="{208EC620-3475-41EB-8E34-36FA6057FD41}"/>
    <dgm:cxn modelId="{2F465EE9-EBBE-4EE8-A86C-EFB47600EE1D}" srcId="{E5A39EA5-041E-4EA7-80DB-47B8FE4CD8AE}" destId="{93E59279-672B-46D7-A2F0-A89C71E152A5}" srcOrd="3" destOrd="0" parTransId="{E303EF2D-1178-4F7B-A5DF-230679B5B1D7}" sibTransId="{4B824175-31FA-4F7C-BBD0-E1346C5DE7CA}"/>
    <dgm:cxn modelId="{A87467F0-E77B-48FB-B26D-E2F4E7C746F9}" srcId="{E5A39EA5-041E-4EA7-80DB-47B8FE4CD8AE}" destId="{24125A0F-4B40-4ECD-9840-B4D8FD6A66FC}" srcOrd="1" destOrd="0" parTransId="{91D74EE3-B93E-4C95-B093-3F335C554E4E}" sibTransId="{50D9DDDC-C17C-4F87-9589-A1B4F02F9601}"/>
    <dgm:cxn modelId="{1AD8F9F0-438B-42A8-BD50-388AA5C97A3C}" type="presOf" srcId="{93E59279-672B-46D7-A2F0-A89C71E152A5}" destId="{2CEECAAA-C682-46D8-BC02-B96F28F671AA}" srcOrd="0" destOrd="0" presId="urn:microsoft.com/office/officeart/2005/8/layout/default"/>
    <dgm:cxn modelId="{CAEC45F5-BB6C-45D4-8618-76FAA0484771}" type="presOf" srcId="{382298AA-D0FA-4D93-92F4-308E08DADB26}" destId="{FCDCCD18-C933-4E48-A8C2-D1022AA25CE2}" srcOrd="0" destOrd="0" presId="urn:microsoft.com/office/officeart/2005/8/layout/default"/>
    <dgm:cxn modelId="{AF6F1141-3E9B-45A5-A1DE-8F07532899FB}" type="presParOf" srcId="{8806ECA1-A011-436E-AA6E-D4654DE403D4}" destId="{2C044EDF-66BD-4E58-8585-B68290BABE93}" srcOrd="0" destOrd="0" presId="urn:microsoft.com/office/officeart/2005/8/layout/default"/>
    <dgm:cxn modelId="{82EB057F-FF2A-4EC4-A5AB-A81388A930B3}" type="presParOf" srcId="{8806ECA1-A011-436E-AA6E-D4654DE403D4}" destId="{3B2011C6-303C-4EB2-A2F5-84EA2C518B06}" srcOrd="1" destOrd="0" presId="urn:microsoft.com/office/officeart/2005/8/layout/default"/>
    <dgm:cxn modelId="{9B04EBA1-41C6-470F-8EA3-52B62C8548B3}" type="presParOf" srcId="{8806ECA1-A011-436E-AA6E-D4654DE403D4}" destId="{CAB9190B-B616-4EA9-ADB4-94999FD0FBC2}" srcOrd="2" destOrd="0" presId="urn:microsoft.com/office/officeart/2005/8/layout/default"/>
    <dgm:cxn modelId="{038C1BE9-EFAE-4AFB-995A-DBBE2B04F9B5}" type="presParOf" srcId="{8806ECA1-A011-436E-AA6E-D4654DE403D4}" destId="{4FC5B164-85DC-4055-8DFC-C8A5F8A639FA}" srcOrd="3" destOrd="0" presId="urn:microsoft.com/office/officeart/2005/8/layout/default"/>
    <dgm:cxn modelId="{64B46806-7882-403A-8FBA-50CD434879F6}" type="presParOf" srcId="{8806ECA1-A011-436E-AA6E-D4654DE403D4}" destId="{DF90A894-C9CF-4C44-AD77-315E7DDCD678}" srcOrd="4" destOrd="0" presId="urn:microsoft.com/office/officeart/2005/8/layout/default"/>
    <dgm:cxn modelId="{A29FAC8A-CC98-4F58-8438-CA230E2F97F4}" type="presParOf" srcId="{8806ECA1-A011-436E-AA6E-D4654DE403D4}" destId="{58A1AF20-0C22-48DB-A2F7-41531646B774}" srcOrd="5" destOrd="0" presId="urn:microsoft.com/office/officeart/2005/8/layout/default"/>
    <dgm:cxn modelId="{7F89C559-21FF-499B-98D1-573BFBB2A8AC}" type="presParOf" srcId="{8806ECA1-A011-436E-AA6E-D4654DE403D4}" destId="{2CEECAAA-C682-46D8-BC02-B96F28F671AA}" srcOrd="6" destOrd="0" presId="urn:microsoft.com/office/officeart/2005/8/layout/default"/>
    <dgm:cxn modelId="{3AE40382-8622-4E7B-8261-AE9E5559FFDC}" type="presParOf" srcId="{8806ECA1-A011-436E-AA6E-D4654DE403D4}" destId="{5C961BC4-707C-4106-A966-9E82F46D619F}" srcOrd="7" destOrd="0" presId="urn:microsoft.com/office/officeart/2005/8/layout/default"/>
    <dgm:cxn modelId="{1DBEDF6B-A99F-47B2-997D-CF7A6CDC0DA0}" type="presParOf" srcId="{8806ECA1-A011-436E-AA6E-D4654DE403D4}" destId="{20CEE1B1-FF66-4B84-9D61-1DD1FDACDE97}" srcOrd="8" destOrd="0" presId="urn:microsoft.com/office/officeart/2005/8/layout/default"/>
    <dgm:cxn modelId="{614FE610-97B5-48AE-A05A-572FB71ED242}" type="presParOf" srcId="{8806ECA1-A011-436E-AA6E-D4654DE403D4}" destId="{C04F4AFF-83D5-49CE-A94A-4CAC5BE34B31}" srcOrd="9" destOrd="0" presId="urn:microsoft.com/office/officeart/2005/8/layout/default"/>
    <dgm:cxn modelId="{7EF32DF6-0F38-479F-97AB-E71FDEA404C6}" type="presParOf" srcId="{8806ECA1-A011-436E-AA6E-D4654DE403D4}" destId="{4A1DCDFF-CB7D-470F-BEE2-B66A92205F19}" srcOrd="10" destOrd="0" presId="urn:microsoft.com/office/officeart/2005/8/layout/default"/>
    <dgm:cxn modelId="{2F539AE4-81A8-445C-83D8-E2D2FEFE9026}" type="presParOf" srcId="{8806ECA1-A011-436E-AA6E-D4654DE403D4}" destId="{CFDD6419-B266-4607-BE67-7E9EF765C4D9}" srcOrd="11" destOrd="0" presId="urn:microsoft.com/office/officeart/2005/8/layout/default"/>
    <dgm:cxn modelId="{D5246551-8CE8-42E4-B1D8-C12A03D1D931}" type="presParOf" srcId="{8806ECA1-A011-436E-AA6E-D4654DE403D4}" destId="{F752B861-AFC8-4B99-A89A-8B58D26080FB}" srcOrd="12" destOrd="0" presId="urn:microsoft.com/office/officeart/2005/8/layout/default"/>
    <dgm:cxn modelId="{46B77849-A8BE-40E3-9E2D-745B6BB8AF4E}" type="presParOf" srcId="{8806ECA1-A011-436E-AA6E-D4654DE403D4}" destId="{17BD8511-278B-4B18-BDBA-4819CE55BB41}" srcOrd="13" destOrd="0" presId="urn:microsoft.com/office/officeart/2005/8/layout/default"/>
    <dgm:cxn modelId="{C9F981EC-1A94-45B7-B0F9-54F5AC988C7A}" type="presParOf" srcId="{8806ECA1-A011-436E-AA6E-D4654DE403D4}" destId="{816A0A87-82C0-48EB-B4DB-A71A52BFF70C}" srcOrd="14" destOrd="0" presId="urn:microsoft.com/office/officeart/2005/8/layout/default"/>
    <dgm:cxn modelId="{1B91379E-BE14-4FE9-B8AD-A48AEF893AA4}" type="presParOf" srcId="{8806ECA1-A011-436E-AA6E-D4654DE403D4}" destId="{3F74A18F-61CE-46A4-B6E5-5AA68E96B007}" srcOrd="15" destOrd="0" presId="urn:microsoft.com/office/officeart/2005/8/layout/default"/>
    <dgm:cxn modelId="{EFD92D7E-0DFA-4EC7-97E8-DE11E34988B8}" type="presParOf" srcId="{8806ECA1-A011-436E-AA6E-D4654DE403D4}" destId="{FCDCCD18-C933-4E48-A8C2-D1022AA25CE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6384B-0E59-467E-B1BF-48221EF330F9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CloudFront is a content delivery network (CDN) offered by AWS. </a:t>
          </a:r>
          <a:endParaRPr lang="en-US" sz="1300" kern="1200"/>
        </a:p>
      </dsp:txBody>
      <dsp:txXfrm>
        <a:off x="601586" y="580"/>
        <a:ext cx="2631940" cy="1579164"/>
      </dsp:txXfrm>
    </dsp:sp>
    <dsp:sp modelId="{1338F52A-FD9C-4FF9-AD28-F873F1C2EB00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CDN provides a globally-distributed network of proxy servers which cache content. i.e., web videos or other media, more locally to consumers, thus improving speed for downloading the content. </a:t>
          </a:r>
          <a:endParaRPr lang="en-US" sz="1300" kern="1200"/>
        </a:p>
      </dsp:txBody>
      <dsp:txXfrm>
        <a:off x="3496721" y="580"/>
        <a:ext cx="2631940" cy="1579164"/>
      </dsp:txXfrm>
    </dsp:sp>
    <dsp:sp modelId="{6C4CCB33-0242-41DD-B0B9-51210337562C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CloudFront service works on pay-as-you-go basis. </a:t>
          </a:r>
          <a:endParaRPr lang="en-US" sz="1300" kern="1200"/>
        </a:p>
      </dsp:txBody>
      <dsp:txXfrm>
        <a:off x="6391855" y="580"/>
        <a:ext cx="2631940" cy="1579164"/>
      </dsp:txXfrm>
    </dsp:sp>
    <dsp:sp modelId="{9398A504-09B8-40CB-9018-3F86014C4CCA}">
      <dsp:nvSpPr>
        <dsp:cNvPr id="0" name=""/>
        <dsp:cNvSpPr/>
      </dsp:nvSpPr>
      <dsp:spPr>
        <a:xfrm>
          <a:off x="2049153" y="1842938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When CloudFront is enabled, the content is stored on the main S3 server. </a:t>
          </a:r>
          <a:endParaRPr lang="en-US" sz="1300" kern="1200"/>
        </a:p>
      </dsp:txBody>
      <dsp:txXfrm>
        <a:off x="2049153" y="1842938"/>
        <a:ext cx="2631940" cy="1579164"/>
      </dsp:txXfrm>
    </dsp:sp>
    <dsp:sp modelId="{8D80AC4C-5A9C-4B38-B306-9C47993BE11E}">
      <dsp:nvSpPr>
        <dsp:cNvPr id="0" name=""/>
        <dsp:cNvSpPr/>
      </dsp:nvSpPr>
      <dsp:spPr>
        <a:xfrm>
          <a:off x="4944288" y="1842938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Copies of this content are created on a network of servers around the world called CDN. </a:t>
          </a:r>
          <a:endParaRPr lang="en-US" sz="1300" kern="1200"/>
        </a:p>
      </dsp:txBody>
      <dsp:txXfrm>
        <a:off x="4944288" y="1842938"/>
        <a:ext cx="2631940" cy="157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44EDF-66BD-4E58-8585-B68290BABE93}">
      <dsp:nvSpPr>
        <dsp:cNvPr id="0" name=""/>
        <dsp:cNvSpPr/>
      </dsp:nvSpPr>
      <dsp:spPr>
        <a:xfrm>
          <a:off x="3289" y="553522"/>
          <a:ext cx="1781259" cy="10687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Launch the AWS Console </a:t>
          </a:r>
        </a:p>
      </dsp:txBody>
      <dsp:txXfrm>
        <a:off x="3289" y="553522"/>
        <a:ext cx="1781259" cy="1068755"/>
      </dsp:txXfrm>
    </dsp:sp>
    <dsp:sp modelId="{CAB9190B-B616-4EA9-ADB4-94999FD0FBC2}">
      <dsp:nvSpPr>
        <dsp:cNvPr id="0" name=""/>
        <dsp:cNvSpPr/>
      </dsp:nvSpPr>
      <dsp:spPr>
        <a:xfrm>
          <a:off x="1962675" y="553522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an S3 Bucket</a:t>
          </a:r>
        </a:p>
      </dsp:txBody>
      <dsp:txXfrm>
        <a:off x="1962675" y="553522"/>
        <a:ext cx="1781259" cy="1068755"/>
      </dsp:txXfrm>
    </dsp:sp>
    <dsp:sp modelId="{DF90A894-C9CF-4C44-AD77-315E7DDCD678}">
      <dsp:nvSpPr>
        <dsp:cNvPr id="0" name=""/>
        <dsp:cNvSpPr/>
      </dsp:nvSpPr>
      <dsp:spPr>
        <a:xfrm>
          <a:off x="3922061" y="553522"/>
          <a:ext cx="1781259" cy="10687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Upload a file to the S3 bucket.</a:t>
          </a:r>
        </a:p>
      </dsp:txBody>
      <dsp:txXfrm>
        <a:off x="3922061" y="553522"/>
        <a:ext cx="1781259" cy="1068755"/>
      </dsp:txXfrm>
    </dsp:sp>
    <dsp:sp modelId="{2CEECAAA-C682-46D8-BC02-B96F28F671AA}">
      <dsp:nvSpPr>
        <dsp:cNvPr id="0" name=""/>
        <dsp:cNvSpPr/>
      </dsp:nvSpPr>
      <dsp:spPr>
        <a:xfrm>
          <a:off x="5881447" y="553522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Custom Error pages.</a:t>
          </a:r>
        </a:p>
      </dsp:txBody>
      <dsp:txXfrm>
        <a:off x="5881447" y="553522"/>
        <a:ext cx="1781259" cy="1068755"/>
      </dsp:txXfrm>
    </dsp:sp>
    <dsp:sp modelId="{20CEE1B1-FF66-4B84-9D61-1DD1FDACDE97}">
      <dsp:nvSpPr>
        <dsp:cNvPr id="0" name=""/>
        <dsp:cNvSpPr/>
      </dsp:nvSpPr>
      <dsp:spPr>
        <a:xfrm>
          <a:off x="7840833" y="553522"/>
          <a:ext cx="1781259" cy="10687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the objects public.</a:t>
          </a:r>
        </a:p>
      </dsp:txBody>
      <dsp:txXfrm>
        <a:off x="7840833" y="553522"/>
        <a:ext cx="1781259" cy="1068755"/>
      </dsp:txXfrm>
    </dsp:sp>
    <dsp:sp modelId="{4A1DCDFF-CB7D-470F-BEE2-B66A92205F19}">
      <dsp:nvSpPr>
        <dsp:cNvPr id="0" name=""/>
        <dsp:cNvSpPr/>
      </dsp:nvSpPr>
      <dsp:spPr>
        <a:xfrm>
          <a:off x="982982" y="1800404"/>
          <a:ext cx="1781259" cy="10687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new Amazon CloudFront distribution.</a:t>
          </a:r>
        </a:p>
      </dsp:txBody>
      <dsp:txXfrm>
        <a:off x="982982" y="1800404"/>
        <a:ext cx="1781259" cy="1068755"/>
      </dsp:txXfrm>
    </dsp:sp>
    <dsp:sp modelId="{F752B861-AFC8-4B99-A89A-8B58D26080FB}">
      <dsp:nvSpPr>
        <dsp:cNvPr id="0" name=""/>
        <dsp:cNvSpPr/>
      </dsp:nvSpPr>
      <dsp:spPr>
        <a:xfrm>
          <a:off x="2942368" y="1800404"/>
          <a:ext cx="1781259" cy="1068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Accessing images through Cloudfront.</a:t>
          </a:r>
        </a:p>
      </dsp:txBody>
      <dsp:txXfrm>
        <a:off x="2942368" y="1800404"/>
        <a:ext cx="1781259" cy="1068755"/>
      </dsp:txXfrm>
    </dsp:sp>
    <dsp:sp modelId="{816A0A87-82C0-48EB-B4DB-A71A52BFF70C}">
      <dsp:nvSpPr>
        <dsp:cNvPr id="0" name=""/>
        <dsp:cNvSpPr/>
      </dsp:nvSpPr>
      <dsp:spPr>
        <a:xfrm>
          <a:off x="4901754" y="1800404"/>
          <a:ext cx="1781259" cy="10687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Configuring custom Error Page</a:t>
          </a:r>
        </a:p>
      </dsp:txBody>
      <dsp:txXfrm>
        <a:off x="4901754" y="1800404"/>
        <a:ext cx="1781259" cy="1068755"/>
      </dsp:txXfrm>
    </dsp:sp>
    <dsp:sp modelId="{FCDCCD18-C933-4E48-A8C2-D1022AA25CE2}">
      <dsp:nvSpPr>
        <dsp:cNvPr id="0" name=""/>
        <dsp:cNvSpPr/>
      </dsp:nvSpPr>
      <dsp:spPr>
        <a:xfrm>
          <a:off x="6861140" y="1800404"/>
          <a:ext cx="1781259" cy="10687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Restricting the Geographic Distribution of your content.</a:t>
          </a:r>
        </a:p>
      </dsp:txBody>
      <dsp:txXfrm>
        <a:off x="6861140" y="1800404"/>
        <a:ext cx="1781259" cy="1068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4fq8d17vw0pj.cloudfront.ne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This will be a walkthrough of how I built  an Amazon CloudFront, often known as a CDN.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Duration: 1h 30m.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AWS Region: US East (N. Virginia) us-east-1</a:t>
            </a:r>
            <a:endParaRPr lang="en-US" sz="2000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ea typeface="+mn-lt"/>
                <a:cs typeface="+mn-lt"/>
              </a:rPr>
              <a:t>AWS CloudFront </a:t>
            </a:r>
          </a:p>
          <a:p>
            <a:pPr algn="r"/>
            <a:endParaRPr lang="en-US" sz="2000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B12B0-D0AF-90F8-E0A6-45838C1A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8" y="523725"/>
            <a:ext cx="2608382" cy="35257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EBEBEB"/>
                </a:solidFill>
              </a:rPr>
              <a:t>Task 9 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255039-1F3F-5F8F-F92D-A31520E6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598101"/>
            <a:ext cx="6391533" cy="16617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7E5C-E1D1-2F08-7E72-561C364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70" y="945244"/>
            <a:ext cx="3917497" cy="51906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Restricting the Geographic Distribution of Your Content.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This task is when I need to prevent users from accessing my content in specific countries by setting either a whitelist (countries where they can access my content) or a blacklist (countries where they cannot) using restrictions.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On the distribution settings page, I selected Geographic restriction &amp; then edit.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Restriction Type : Select Block list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I've selected United States for 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restricting 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my content.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Waited for 5-10 minutes for the state to change to deployed, then I can test the block list 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restriction page.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605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4F3B-5C37-AB06-ED45-6041A28E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9 Step3: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D991-60D8-95C0-CBD1-9C9B51ED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40" y="2182587"/>
            <a:ext cx="10015829" cy="48024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It's time to configure custom error page: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Navigate back to CloudFront Dashboard and selected the distribution 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On the settings, select Error pages tab.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Now we need to set up our custom error page: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Http Error Code : Select 403: Forbidden 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Error Caching Minimum TTL: Enter 10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Customize Error Response : Select Yes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Response Page Path : Enter /CustomErrors/block.html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+mn-lt"/>
                <a:cs typeface="+mn-lt"/>
              </a:rPr>
              <a:t>HTTP Response Code : Select 403: Forbidden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Navigated back to the distribution to test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restriction through CloudFront in the browser.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Next page for the result screenshot..</a:t>
            </a:r>
          </a:p>
          <a:p>
            <a:pPr lvl="1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7169-8CFE-2DFA-E316-761CF805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EBEBEB"/>
                </a:solidFill>
              </a:rPr>
              <a:t>Testing result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DB23-31FF-225F-6A80-F35B3736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026" y="1826693"/>
            <a:ext cx="7002441" cy="82179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If I see the error, this means I successfully configured custom error page and restricted image access from your country.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C409BD-8DD5-AB6E-4ABC-5A015310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28" y="3116937"/>
            <a:ext cx="7024211" cy="14573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01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360CA-DC9C-0C47-1C26-E9BFC6AE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 Facts about CDN.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C3002-5293-0128-FB8B-1E12F2CCE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41637"/>
              </p:ext>
            </p:extLst>
          </p:nvPr>
        </p:nvGraphicFramePr>
        <p:xfrm>
          <a:off x="1279677" y="22225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913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068067-7514-F063-F089-4C02C9F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Task Details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C2E3C0-24DE-E480-45AD-26EC3B85D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4063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2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82F7-9FD8-2F18-2E7E-F1AB5BB1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Task</a:t>
            </a:r>
            <a:r>
              <a:rPr lang="en-US" sz="2000" dirty="0">
                <a:latin typeface="Times New Roman"/>
                <a:cs typeface="Times New Roman"/>
              </a:rPr>
              <a:t> 2 &amp;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64EE-79DB-4657-423D-FAC7CA04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8996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In this task I will create an S3 Bucket, note the S3 name must be globally unique.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Region: Select US East (N. Virginia) us-east-1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Object Ownership: Selected ACLs enabled option and choose Object writer as Object owner; because it enables you to manage access to buckets and objects.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Block Public Access settings for bucket and Uncheck the Block all Public Access and acknowledge the change.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Task3; is mainly about uploading an image in the bucket and naming it, I've simply uploaded a Png image file into the bucket folder. 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1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B47F-3DAF-0E2D-C751-8954168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25A5-BC7D-3AD3-9CC8-C0F07EE9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2065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This step entails creating custom error pages in the bucket folder so that CloudFront may return them when the origin returns HTTP 4xx or 5xx errors.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I've created an Error page.html using this simple .html file (</a:t>
            </a:r>
            <a:r>
              <a:rPr lang="en-US" sz="2000" dirty="0">
                <a:latin typeface="Times New Roman"/>
                <a:ea typeface="+mn-lt"/>
                <a:cs typeface="+mn-lt"/>
              </a:rPr>
              <a:t>&lt;html&gt;&lt;h1&gt;This is Error Page&lt;/h1&gt;&lt;/html&gt;) and then 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uploaded it to S3 bucket.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same goes to block.html page and then uploaded it to the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CustomErrors folder.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64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0E767-94FC-2450-20BB-1E2555D3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/>
                <a:ea typeface="+mj-lt"/>
                <a:cs typeface="+mj-lt"/>
              </a:rPr>
              <a:t>Task 5:</a:t>
            </a:r>
            <a:endParaRPr lang="en-US">
              <a:solidFill>
                <a:srgbClr val="EBEBEB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7DBCE-8586-4EA2-13C7-4C9DA89C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36" y="1853196"/>
            <a:ext cx="4828707" cy="11226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50CD-F3C9-EEB5-1258-F2CFDEE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Making the objects public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Click on the image to see the owner, size, link, etc.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First, I tested the Object URL on a new browser tab, then you will see a denied access. 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9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C2134-7ABB-0ECC-5109-89E9C63E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...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DAFEA3-6819-D874-7561-4644D373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AB08-B341-6144-805B-EEC8FDBF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925249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To access the bucket, I've edited the bucket policy under the bucket name and copy and pasted it with 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 JSON policy and saved the policy.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 make sure to change the name of the bucket ARN with your bucket ARN in both the Resource option in the code.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Refresh the page to access the bucket image. </a:t>
            </a: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65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7DFFF-87A8-9AC9-BBB9-4EF7E60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Task 6 &amp; 7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F93B860-8A43-02AA-87D0-F1E6798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22" y="1592549"/>
            <a:ext cx="4944821" cy="3675968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B697-C7B7-396C-2FB6-2248189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41" y="1780107"/>
            <a:ext cx="5357410" cy="50744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Creating CloudFront Distribution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Once I created the CDN, the domain name should look something like this, (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  <a:hlinkClick r:id="rId3"/>
              </a:rPr>
              <a:t>https://d4fq8d17vw0pj.cloudfront.net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Task 7: is about testing the image through CloudFront.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For testing the distribution, I copied the domain name and append my bucket image name after the domain name.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Then I 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o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pened the CloudFront URL in a new tab to access the image.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7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B1B0-5FAF-D1DF-1FCA-33541D6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Task 8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D176-CF80-97CA-9061-B175A196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69" y="1638302"/>
            <a:ext cx="4627682" cy="84817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Configuring Custom Error Page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Select the Error pages tab in the Distribution, then I set up the custom error page.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Http Error Code : Select 404: Not Found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Error Caching Minimum TTL: Enter 10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Customize Error Response : Select Yes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Response Page Path : Enter /CustomErrors/error.html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HTTP Response Code : Select 404: Not Found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ea typeface="+mn-lt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 waited for the distribution state to change to deployed to test the error page 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/>
                <a:cs typeface="Times New Roman"/>
              </a:rPr>
              <a:t>Then I 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ntered a URL of image which does not exist in my S3 bucket with CloudFront domain name.</a:t>
            </a:r>
            <a:endParaRPr lang="en-US" sz="16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CEE0B4-716E-B885-9FB5-BA680481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13" y="2617975"/>
            <a:ext cx="6158802" cy="20478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15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883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 Boardroom</vt:lpstr>
      <vt:lpstr>This will be a walkthrough of how I built  an Amazon CloudFront, often known as a CDN. Duration: 1h 30m. AWS Region: US East (N. Virginia) us-east-1</vt:lpstr>
      <vt:lpstr>Fun Facts about CDN.</vt:lpstr>
      <vt:lpstr>Task Details </vt:lpstr>
      <vt:lpstr>Task 2 &amp; 3</vt:lpstr>
      <vt:lpstr>Task 4</vt:lpstr>
      <vt:lpstr>Task 5:</vt:lpstr>
      <vt:lpstr>...</vt:lpstr>
      <vt:lpstr>Task 6 &amp; 7</vt:lpstr>
      <vt:lpstr>Task 8 </vt:lpstr>
      <vt:lpstr>Task 9 </vt:lpstr>
      <vt:lpstr>Task 9 Step3:</vt:lpstr>
      <vt:lpstr>Testing result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Abdi, Munasar</cp:lastModifiedBy>
  <cp:revision>516</cp:revision>
  <dcterms:created xsi:type="dcterms:W3CDTF">2022-06-24T15:38:32Z</dcterms:created>
  <dcterms:modified xsi:type="dcterms:W3CDTF">2022-06-25T01:24:15Z</dcterms:modified>
</cp:coreProperties>
</file>