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2" r:id="rId5"/>
    <p:sldId id="269" r:id="rId6"/>
    <p:sldId id="270" r:id="rId7"/>
    <p:sldId id="263" r:id="rId8"/>
    <p:sldId id="265" r:id="rId9"/>
    <p:sldId id="271" r:id="rId10"/>
    <p:sldId id="266" r:id="rId11"/>
    <p:sldId id="267"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E2EF3-EA01-45C6-A3F6-AB3BD0BB1254}" v="21" dt="2025-01-02T19:03:5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100" d="100"/>
          <a:sy n="100" d="100"/>
        </p:scale>
        <p:origin x="58"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bdorabo" userId="76db2bca7c01673f" providerId="LiveId" clId="{4B7E2EF3-EA01-45C6-A3F6-AB3BD0BB1254}"/>
    <pc:docChg chg="undo redo custSel addSld modSld sldOrd">
      <pc:chgData name="mohamed abdorabo" userId="76db2bca7c01673f" providerId="LiveId" clId="{4B7E2EF3-EA01-45C6-A3F6-AB3BD0BB1254}" dt="2025-01-04T22:32:14.394" v="1633" actId="27636"/>
      <pc:docMkLst>
        <pc:docMk/>
      </pc:docMkLst>
      <pc:sldChg chg="modSp mod">
        <pc:chgData name="mohamed abdorabo" userId="76db2bca7c01673f" providerId="LiveId" clId="{4B7E2EF3-EA01-45C6-A3F6-AB3BD0BB1254}" dt="2025-01-02T17:36:31.351" v="28" actId="20577"/>
        <pc:sldMkLst>
          <pc:docMk/>
          <pc:sldMk cId="2057608776" sldId="256"/>
        </pc:sldMkLst>
        <pc:spChg chg="mod">
          <ac:chgData name="mohamed abdorabo" userId="76db2bca7c01673f" providerId="LiveId" clId="{4B7E2EF3-EA01-45C6-A3F6-AB3BD0BB1254}" dt="2025-01-02T17:36:06.371" v="6" actId="113"/>
          <ac:spMkLst>
            <pc:docMk/>
            <pc:sldMk cId="2057608776" sldId="256"/>
            <ac:spMk id="2" creationId="{23DE884A-6BE6-F601-8D65-E7A95216BE44}"/>
          </ac:spMkLst>
        </pc:spChg>
        <pc:spChg chg="mod">
          <ac:chgData name="mohamed abdorabo" userId="76db2bca7c01673f" providerId="LiveId" clId="{4B7E2EF3-EA01-45C6-A3F6-AB3BD0BB1254}" dt="2025-01-02T17:36:31.351" v="28" actId="20577"/>
          <ac:spMkLst>
            <pc:docMk/>
            <pc:sldMk cId="2057608776" sldId="256"/>
            <ac:spMk id="3" creationId="{8B01685E-065A-8F81-19C3-8F0750406D1B}"/>
          </ac:spMkLst>
        </pc:spChg>
      </pc:sldChg>
      <pc:sldChg chg="addSp delSp modSp mod ord">
        <pc:chgData name="mohamed abdorabo" userId="76db2bca7c01673f" providerId="LiveId" clId="{4B7E2EF3-EA01-45C6-A3F6-AB3BD0BB1254}" dt="2025-01-04T22:32:14.394" v="1633" actId="27636"/>
        <pc:sldMkLst>
          <pc:docMk/>
          <pc:sldMk cId="2031100320" sldId="259"/>
        </pc:sldMkLst>
        <pc:spChg chg="mod">
          <ac:chgData name="mohamed abdorabo" userId="76db2bca7c01673f" providerId="LiveId" clId="{4B7E2EF3-EA01-45C6-A3F6-AB3BD0BB1254}" dt="2025-01-02T17:39:24.503" v="125" actId="14100"/>
          <ac:spMkLst>
            <pc:docMk/>
            <pc:sldMk cId="2031100320" sldId="259"/>
            <ac:spMk id="4" creationId="{60953F08-4868-C0A2-EA02-1AA70DCE4A44}"/>
          </ac:spMkLst>
        </pc:spChg>
        <pc:spChg chg="add mod">
          <ac:chgData name="mohamed abdorabo" userId="76db2bca7c01673f" providerId="LiveId" clId="{4B7E2EF3-EA01-45C6-A3F6-AB3BD0BB1254}" dt="2025-01-04T22:32:14.394" v="1633" actId="27636"/>
          <ac:spMkLst>
            <pc:docMk/>
            <pc:sldMk cId="2031100320" sldId="259"/>
            <ac:spMk id="5" creationId="{8ACE8EC1-6379-F45D-54CC-48951EEBEDC0}"/>
          </ac:spMkLst>
        </pc:spChg>
        <pc:picChg chg="add mod">
          <ac:chgData name="mohamed abdorabo" userId="76db2bca7c01673f" providerId="LiveId" clId="{4B7E2EF3-EA01-45C6-A3F6-AB3BD0BB1254}" dt="2025-01-02T17:54:04.072" v="145" actId="1076"/>
          <ac:picMkLst>
            <pc:docMk/>
            <pc:sldMk cId="2031100320" sldId="259"/>
            <ac:picMk id="1026" creationId="{A523DDF1-004A-D7CC-D3DD-27A37D0C3665}"/>
          </ac:picMkLst>
        </pc:picChg>
      </pc:sldChg>
      <pc:sldChg chg="modSp">
        <pc:chgData name="mohamed abdorabo" userId="76db2bca7c01673f" providerId="LiveId" clId="{4B7E2EF3-EA01-45C6-A3F6-AB3BD0BB1254}" dt="2025-01-02T17:36:44.834" v="32" actId="478"/>
        <pc:sldMkLst>
          <pc:docMk/>
          <pc:sldMk cId="1571933826" sldId="261"/>
        </pc:sldMkLst>
        <pc:graphicFrameChg chg="mod">
          <ac:chgData name="mohamed abdorabo" userId="76db2bca7c01673f" providerId="LiveId" clId="{4B7E2EF3-EA01-45C6-A3F6-AB3BD0BB1254}" dt="2025-01-02T17:36:44.834" v="32" actId="478"/>
          <ac:graphicFrameMkLst>
            <pc:docMk/>
            <pc:sldMk cId="1571933826" sldId="261"/>
            <ac:graphicFrameMk id="17" creationId="{B29962D7-257D-F188-BE4C-DF4B58B7E984}"/>
          </ac:graphicFrameMkLst>
        </pc:graphicFrameChg>
      </pc:sldChg>
      <pc:sldChg chg="addSp delSp modSp mod">
        <pc:chgData name="mohamed abdorabo" userId="76db2bca7c01673f" providerId="LiveId" clId="{4B7E2EF3-EA01-45C6-A3F6-AB3BD0BB1254}" dt="2025-01-02T18:12:33.914" v="313" actId="20577"/>
        <pc:sldMkLst>
          <pc:docMk/>
          <pc:sldMk cId="836318364" sldId="262"/>
        </pc:sldMkLst>
        <pc:spChg chg="mod">
          <ac:chgData name="mohamed abdorabo" userId="76db2bca7c01673f" providerId="LiveId" clId="{4B7E2EF3-EA01-45C6-A3F6-AB3BD0BB1254}" dt="2025-01-02T17:57:49.141" v="244" actId="255"/>
          <ac:spMkLst>
            <pc:docMk/>
            <pc:sldMk cId="836318364" sldId="262"/>
            <ac:spMk id="4" creationId="{1D060998-432E-3247-0ACE-9972AA8D0C29}"/>
          </ac:spMkLst>
        </pc:spChg>
        <pc:spChg chg="mod">
          <ac:chgData name="mohamed abdorabo" userId="76db2bca7c01673f" providerId="LiveId" clId="{4B7E2EF3-EA01-45C6-A3F6-AB3BD0BB1254}" dt="2025-01-02T18:12:33.914" v="313" actId="20577"/>
          <ac:spMkLst>
            <pc:docMk/>
            <pc:sldMk cId="836318364" sldId="262"/>
            <ac:spMk id="8" creationId="{22241A82-D2F6-F3F6-889C-474727E40C70}"/>
          </ac:spMkLst>
        </pc:spChg>
        <pc:picChg chg="add mod">
          <ac:chgData name="mohamed abdorabo" userId="76db2bca7c01673f" providerId="LiveId" clId="{4B7E2EF3-EA01-45C6-A3F6-AB3BD0BB1254}" dt="2025-01-02T18:01:23.251" v="269" actId="1076"/>
          <ac:picMkLst>
            <pc:docMk/>
            <pc:sldMk cId="836318364" sldId="262"/>
            <ac:picMk id="7" creationId="{04106872-45E8-82BC-0016-68142C2A07EF}"/>
          </ac:picMkLst>
        </pc:picChg>
      </pc:sldChg>
      <pc:sldChg chg="modSp mod">
        <pc:chgData name="mohamed abdorabo" userId="76db2bca7c01673f" providerId="LiveId" clId="{4B7E2EF3-EA01-45C6-A3F6-AB3BD0BB1254}" dt="2025-01-02T19:08:36.536" v="1013" actId="20577"/>
        <pc:sldMkLst>
          <pc:docMk/>
          <pc:sldMk cId="4117943110" sldId="263"/>
        </pc:sldMkLst>
        <pc:spChg chg="mod">
          <ac:chgData name="mohamed abdorabo" userId="76db2bca7c01673f" providerId="LiveId" clId="{4B7E2EF3-EA01-45C6-A3F6-AB3BD0BB1254}" dt="2025-01-02T19:08:36.536" v="1013" actId="20577"/>
          <ac:spMkLst>
            <pc:docMk/>
            <pc:sldMk cId="4117943110" sldId="263"/>
            <ac:spMk id="3" creationId="{41EA726C-9CB8-9085-9F01-6659B0866A6A}"/>
          </ac:spMkLst>
        </pc:spChg>
      </pc:sldChg>
      <pc:sldChg chg="addSp delSp modSp mod">
        <pc:chgData name="mohamed abdorabo" userId="76db2bca7c01673f" providerId="LiveId" clId="{4B7E2EF3-EA01-45C6-A3F6-AB3BD0BB1254}" dt="2025-01-02T18:39:07.213" v="554" actId="478"/>
        <pc:sldMkLst>
          <pc:docMk/>
          <pc:sldMk cId="1933716644" sldId="265"/>
        </pc:sldMkLst>
        <pc:spChg chg="mod">
          <ac:chgData name="mohamed abdorabo" userId="76db2bca7c01673f" providerId="LiveId" clId="{4B7E2EF3-EA01-45C6-A3F6-AB3BD0BB1254}" dt="2025-01-02T18:36:12.392" v="497" actId="12"/>
          <ac:spMkLst>
            <pc:docMk/>
            <pc:sldMk cId="1933716644" sldId="265"/>
            <ac:spMk id="3" creationId="{9556133F-6E40-4B79-FF92-027C43131C51}"/>
          </ac:spMkLst>
        </pc:spChg>
        <pc:spChg chg="add mod">
          <ac:chgData name="mohamed abdorabo" userId="76db2bca7c01673f" providerId="LiveId" clId="{4B7E2EF3-EA01-45C6-A3F6-AB3BD0BB1254}" dt="2025-01-02T18:38:40.192" v="547" actId="20577"/>
          <ac:spMkLst>
            <pc:docMk/>
            <pc:sldMk cId="1933716644" sldId="265"/>
            <ac:spMk id="24" creationId="{10D6A3C2-849A-AA21-CB52-C2B83F09AC4C}"/>
          </ac:spMkLst>
        </pc:spChg>
        <pc:picChg chg="add mod modCrop">
          <ac:chgData name="mohamed abdorabo" userId="76db2bca7c01673f" providerId="LiveId" clId="{4B7E2EF3-EA01-45C6-A3F6-AB3BD0BB1254}" dt="2025-01-02T18:37:26.356" v="500" actId="1076"/>
          <ac:picMkLst>
            <pc:docMk/>
            <pc:sldMk cId="1933716644" sldId="265"/>
            <ac:picMk id="5" creationId="{B4F8495A-38F6-B271-7540-A13FE0F8E841}"/>
          </ac:picMkLst>
        </pc:picChg>
        <pc:picChg chg="add mod">
          <ac:chgData name="mohamed abdorabo" userId="76db2bca7c01673f" providerId="LiveId" clId="{4B7E2EF3-EA01-45C6-A3F6-AB3BD0BB1254}" dt="2025-01-02T18:38:44.623" v="548" actId="1076"/>
          <ac:picMkLst>
            <pc:docMk/>
            <pc:sldMk cId="1933716644" sldId="265"/>
            <ac:picMk id="17" creationId="{10ED90DA-D8E4-5020-64FE-E62BB179FCA4}"/>
          </ac:picMkLst>
        </pc:picChg>
        <pc:picChg chg="add mod">
          <ac:chgData name="mohamed abdorabo" userId="76db2bca7c01673f" providerId="LiveId" clId="{4B7E2EF3-EA01-45C6-A3F6-AB3BD0BB1254}" dt="2025-01-02T18:38:47.108" v="549" actId="1076"/>
          <ac:picMkLst>
            <pc:docMk/>
            <pc:sldMk cId="1933716644" sldId="265"/>
            <ac:picMk id="26" creationId="{7706E36F-33BF-4EF9-84B3-693D455741FE}"/>
          </ac:picMkLst>
        </pc:picChg>
      </pc:sldChg>
      <pc:sldChg chg="addSp delSp modSp mod">
        <pc:chgData name="mohamed abdorabo" userId="76db2bca7c01673f" providerId="LiveId" clId="{4B7E2EF3-EA01-45C6-A3F6-AB3BD0BB1254}" dt="2025-01-02T19:17:26.731" v="1204" actId="20577"/>
        <pc:sldMkLst>
          <pc:docMk/>
          <pc:sldMk cId="2216458146" sldId="266"/>
        </pc:sldMkLst>
        <pc:spChg chg="mod">
          <ac:chgData name="mohamed abdorabo" userId="76db2bca7c01673f" providerId="LiveId" clId="{4B7E2EF3-EA01-45C6-A3F6-AB3BD0BB1254}" dt="2025-01-02T19:13:46.514" v="1071" actId="1076"/>
          <ac:spMkLst>
            <pc:docMk/>
            <pc:sldMk cId="2216458146" sldId="266"/>
            <ac:spMk id="3" creationId="{754E0A72-6238-3020-C97F-FDE02950B4E5}"/>
          </ac:spMkLst>
        </pc:spChg>
        <pc:spChg chg="add mod">
          <ac:chgData name="mohamed abdorabo" userId="76db2bca7c01673f" providerId="LiveId" clId="{4B7E2EF3-EA01-45C6-A3F6-AB3BD0BB1254}" dt="2025-01-02T19:17:26.731" v="1204" actId="20577"/>
          <ac:spMkLst>
            <pc:docMk/>
            <pc:sldMk cId="2216458146" sldId="266"/>
            <ac:spMk id="4" creationId="{8400EF43-ADF1-E0BB-A48F-7EE1244FBC07}"/>
          </ac:spMkLst>
        </pc:spChg>
        <pc:picChg chg="add mod modCrop">
          <ac:chgData name="mohamed abdorabo" userId="76db2bca7c01673f" providerId="LiveId" clId="{4B7E2EF3-EA01-45C6-A3F6-AB3BD0BB1254}" dt="2025-01-02T19:15:37.082" v="1137" actId="14100"/>
          <ac:picMkLst>
            <pc:docMk/>
            <pc:sldMk cId="2216458146" sldId="266"/>
            <ac:picMk id="13" creationId="{CB720DE9-6684-8F61-EA98-AD90C5447CAF}"/>
          </ac:picMkLst>
        </pc:picChg>
        <pc:picChg chg="add mod">
          <ac:chgData name="mohamed abdorabo" userId="76db2bca7c01673f" providerId="LiveId" clId="{4B7E2EF3-EA01-45C6-A3F6-AB3BD0BB1254}" dt="2025-01-02T19:16:51.910" v="1196" actId="1076"/>
          <ac:picMkLst>
            <pc:docMk/>
            <pc:sldMk cId="2216458146" sldId="266"/>
            <ac:picMk id="17" creationId="{A6369991-EF65-312B-9012-C848AD0A10A1}"/>
          </ac:picMkLst>
        </pc:picChg>
        <pc:picChg chg="add mod">
          <ac:chgData name="mohamed abdorabo" userId="76db2bca7c01673f" providerId="LiveId" clId="{4B7E2EF3-EA01-45C6-A3F6-AB3BD0BB1254}" dt="2025-01-02T19:17:07.678" v="1200" actId="1076"/>
          <ac:picMkLst>
            <pc:docMk/>
            <pc:sldMk cId="2216458146" sldId="266"/>
            <ac:picMk id="19" creationId="{F64FE375-FD82-E830-27DE-646413BBBDE0}"/>
          </ac:picMkLst>
        </pc:picChg>
      </pc:sldChg>
      <pc:sldChg chg="modSp mod">
        <pc:chgData name="mohamed abdorabo" userId="76db2bca7c01673f" providerId="LiveId" clId="{4B7E2EF3-EA01-45C6-A3F6-AB3BD0BB1254}" dt="2025-01-04T22:26:26.591" v="1627" actId="20577"/>
        <pc:sldMkLst>
          <pc:docMk/>
          <pc:sldMk cId="1586362345" sldId="267"/>
        </pc:sldMkLst>
        <pc:spChg chg="mod">
          <ac:chgData name="mohamed abdorabo" userId="76db2bca7c01673f" providerId="LiveId" clId="{4B7E2EF3-EA01-45C6-A3F6-AB3BD0BB1254}" dt="2025-01-04T22:26:26.591" v="1627" actId="20577"/>
          <ac:spMkLst>
            <pc:docMk/>
            <pc:sldMk cId="1586362345" sldId="267"/>
            <ac:spMk id="3" creationId="{6405FB9F-1BB6-45A1-7DB4-37C210DFFB49}"/>
          </ac:spMkLst>
        </pc:spChg>
      </pc:sldChg>
      <pc:sldChg chg="addSp delSp modSp add mod">
        <pc:chgData name="mohamed abdorabo" userId="76db2bca7c01673f" providerId="LiveId" clId="{4B7E2EF3-EA01-45C6-A3F6-AB3BD0BB1254}" dt="2025-01-02T18:12:27.626" v="310" actId="20577"/>
        <pc:sldMkLst>
          <pc:docMk/>
          <pc:sldMk cId="4028990282" sldId="269"/>
        </pc:sldMkLst>
        <pc:spChg chg="mod">
          <ac:chgData name="mohamed abdorabo" userId="76db2bca7c01673f" providerId="LiveId" clId="{4B7E2EF3-EA01-45C6-A3F6-AB3BD0BB1254}" dt="2025-01-02T18:12:27.626" v="310" actId="20577"/>
          <ac:spMkLst>
            <pc:docMk/>
            <pc:sldMk cId="4028990282" sldId="269"/>
            <ac:spMk id="8" creationId="{03C6A997-04CB-4731-832D-639A25B88C22}"/>
          </ac:spMkLst>
        </pc:spChg>
        <pc:picChg chg="add mod">
          <ac:chgData name="mohamed abdorabo" userId="76db2bca7c01673f" providerId="LiveId" clId="{4B7E2EF3-EA01-45C6-A3F6-AB3BD0BB1254}" dt="2025-01-02T18:04:45.869" v="305" actId="1076"/>
          <ac:picMkLst>
            <pc:docMk/>
            <pc:sldMk cId="4028990282" sldId="269"/>
            <ac:picMk id="5" creationId="{93B472FE-043E-E463-BA26-3BF523FBB08E}"/>
          </ac:picMkLst>
        </pc:picChg>
      </pc:sldChg>
      <pc:sldChg chg="addSp delSp modSp add mod">
        <pc:chgData name="mohamed abdorabo" userId="76db2bca7c01673f" providerId="LiveId" clId="{4B7E2EF3-EA01-45C6-A3F6-AB3BD0BB1254}" dt="2025-01-02T18:16:27.777" v="362" actId="1076"/>
        <pc:sldMkLst>
          <pc:docMk/>
          <pc:sldMk cId="669032272" sldId="270"/>
        </pc:sldMkLst>
        <pc:spChg chg="mod">
          <ac:chgData name="mohamed abdorabo" userId="76db2bca7c01673f" providerId="LiveId" clId="{4B7E2EF3-EA01-45C6-A3F6-AB3BD0BB1254}" dt="2025-01-02T18:16:06.021" v="356" actId="20577"/>
          <ac:spMkLst>
            <pc:docMk/>
            <pc:sldMk cId="669032272" sldId="270"/>
            <ac:spMk id="8" creationId="{17C5AA68-EB39-9C8E-5CFB-143385B23427}"/>
          </ac:spMkLst>
        </pc:spChg>
        <pc:picChg chg="add mod modCrop">
          <ac:chgData name="mohamed abdorabo" userId="76db2bca7c01673f" providerId="LiveId" clId="{4B7E2EF3-EA01-45C6-A3F6-AB3BD0BB1254}" dt="2025-01-02T18:16:27.777" v="362" actId="1076"/>
          <ac:picMkLst>
            <pc:docMk/>
            <pc:sldMk cId="669032272" sldId="270"/>
            <ac:picMk id="6" creationId="{ABB7157D-519E-37C6-A10C-3A83323551D9}"/>
          </ac:picMkLst>
        </pc:picChg>
      </pc:sldChg>
      <pc:sldChg chg="addSp delSp modSp add mod">
        <pc:chgData name="mohamed abdorabo" userId="76db2bca7c01673f" providerId="LiveId" clId="{4B7E2EF3-EA01-45C6-A3F6-AB3BD0BB1254}" dt="2025-01-02T18:43:29.246" v="767" actId="1076"/>
        <pc:sldMkLst>
          <pc:docMk/>
          <pc:sldMk cId="1057218224" sldId="271"/>
        </pc:sldMkLst>
        <pc:spChg chg="mod">
          <ac:chgData name="mohamed abdorabo" userId="76db2bca7c01673f" providerId="LiveId" clId="{4B7E2EF3-EA01-45C6-A3F6-AB3BD0BB1254}" dt="2025-01-02T18:41:11.561" v="699" actId="313"/>
          <ac:spMkLst>
            <pc:docMk/>
            <pc:sldMk cId="1057218224" sldId="271"/>
            <ac:spMk id="3" creationId="{E5928D0C-427B-0DD0-1F4E-DDACB8D15958}"/>
          </ac:spMkLst>
        </pc:spChg>
        <pc:spChg chg="add mod">
          <ac:chgData name="mohamed abdorabo" userId="76db2bca7c01673f" providerId="LiveId" clId="{4B7E2EF3-EA01-45C6-A3F6-AB3BD0BB1254}" dt="2025-01-02T18:43:17.689" v="763" actId="20577"/>
          <ac:spMkLst>
            <pc:docMk/>
            <pc:sldMk cId="1057218224" sldId="271"/>
            <ac:spMk id="7" creationId="{9CE993F9-CAC9-4FC7-ADE1-74FBAC361B1B}"/>
          </ac:spMkLst>
        </pc:spChg>
        <pc:spChg chg="mod">
          <ac:chgData name="mohamed abdorabo" userId="76db2bca7c01673f" providerId="LiveId" clId="{4B7E2EF3-EA01-45C6-A3F6-AB3BD0BB1254}" dt="2025-01-02T18:42:17.445" v="727" actId="20577"/>
          <ac:spMkLst>
            <pc:docMk/>
            <pc:sldMk cId="1057218224" sldId="271"/>
            <ac:spMk id="24" creationId="{2634E51E-FD20-FCF3-5537-4B3CA219EB01}"/>
          </ac:spMkLst>
        </pc:spChg>
        <pc:picChg chg="mod">
          <ac:chgData name="mohamed abdorabo" userId="76db2bca7c01673f" providerId="LiveId" clId="{4B7E2EF3-EA01-45C6-A3F6-AB3BD0BB1254}" dt="2025-01-02T18:43:29.246" v="767" actId="1076"/>
          <ac:picMkLst>
            <pc:docMk/>
            <pc:sldMk cId="1057218224" sldId="271"/>
            <ac:picMk id="19" creationId="{6EE46D2B-1BD7-382E-1E6D-55E26DC4FBC3}"/>
          </ac:picMkLst>
        </pc:picChg>
        <pc:picChg chg="mod">
          <ac:chgData name="mohamed abdorabo" userId="76db2bca7c01673f" providerId="LiveId" clId="{4B7E2EF3-EA01-45C6-A3F6-AB3BD0BB1254}" dt="2025-01-02T18:41:07.597" v="693" actId="1076"/>
          <ac:picMkLst>
            <pc:docMk/>
            <pc:sldMk cId="1057218224" sldId="271"/>
            <ac:picMk id="21" creationId="{ABE116E9-642A-A790-266B-565CD2FAE115}"/>
          </ac:picMkLst>
        </pc:picChg>
        <pc:picChg chg="mod">
          <ac:chgData name="mohamed abdorabo" userId="76db2bca7c01673f" providerId="LiveId" clId="{4B7E2EF3-EA01-45C6-A3F6-AB3BD0BB1254}" dt="2025-01-02T18:42:38.972" v="733" actId="1076"/>
          <ac:picMkLst>
            <pc:docMk/>
            <pc:sldMk cId="1057218224" sldId="271"/>
            <ac:picMk id="23" creationId="{B40ABF93-60B5-07A9-01D5-4CF7B741C234}"/>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10F19-1D2E-4DE4-A917-5AC6848A1445}"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E2C8F90C-7804-44F8-8B12-952EF90E72BE}">
      <dgm:prSet/>
      <dgm:spPr/>
      <dgm:t>
        <a:bodyPr/>
        <a:lstStyle/>
        <a:p>
          <a:pPr>
            <a:lnSpc>
              <a:spcPct val="100000"/>
            </a:lnSpc>
            <a:defRPr cap="all"/>
          </a:pPr>
          <a:r>
            <a:rPr lang="en-US"/>
            <a:t>Introduction</a:t>
          </a:r>
        </a:p>
      </dgm:t>
    </dgm:pt>
    <dgm:pt modelId="{91D91CA7-9DF2-438E-8704-792034003C2B}" type="parTrans" cxnId="{7C11A276-8629-4973-8400-2961ED15E7F1}">
      <dgm:prSet/>
      <dgm:spPr/>
      <dgm:t>
        <a:bodyPr/>
        <a:lstStyle/>
        <a:p>
          <a:endParaRPr lang="en-US"/>
        </a:p>
      </dgm:t>
    </dgm:pt>
    <dgm:pt modelId="{FA52B737-8CA3-45B5-ACE3-FCFDEA568064}" type="sibTrans" cxnId="{7C11A276-8629-4973-8400-2961ED15E7F1}">
      <dgm:prSet/>
      <dgm:spPr/>
      <dgm:t>
        <a:bodyPr/>
        <a:lstStyle/>
        <a:p>
          <a:endParaRPr lang="en-US"/>
        </a:p>
      </dgm:t>
    </dgm:pt>
    <dgm:pt modelId="{BD92AEE7-5132-49AC-9346-EAD6B51E3823}">
      <dgm:prSet/>
      <dgm:spPr/>
      <dgm:t>
        <a:bodyPr/>
        <a:lstStyle/>
        <a:p>
          <a:pPr>
            <a:lnSpc>
              <a:spcPct val="100000"/>
            </a:lnSpc>
            <a:defRPr cap="all"/>
          </a:pPr>
          <a:r>
            <a:rPr lang="en-US"/>
            <a:t>Abstract</a:t>
          </a:r>
        </a:p>
      </dgm:t>
    </dgm:pt>
    <dgm:pt modelId="{ED5A3100-0D20-4361-B69A-9C600BDAE3D2}" type="parTrans" cxnId="{C6ED6DD5-D102-419D-B805-AA5001F20E2E}">
      <dgm:prSet/>
      <dgm:spPr/>
      <dgm:t>
        <a:bodyPr/>
        <a:lstStyle/>
        <a:p>
          <a:endParaRPr lang="en-US"/>
        </a:p>
      </dgm:t>
    </dgm:pt>
    <dgm:pt modelId="{ED31EA7C-4D7C-4A9F-ACB8-27B214217B5D}" type="sibTrans" cxnId="{C6ED6DD5-D102-419D-B805-AA5001F20E2E}">
      <dgm:prSet/>
      <dgm:spPr/>
      <dgm:t>
        <a:bodyPr/>
        <a:lstStyle/>
        <a:p>
          <a:endParaRPr lang="en-US"/>
        </a:p>
      </dgm:t>
    </dgm:pt>
    <dgm:pt modelId="{25B3C9ED-AF81-464E-8E9F-EB231E591124}">
      <dgm:prSet/>
      <dgm:spPr/>
      <dgm:t>
        <a:bodyPr/>
        <a:lstStyle/>
        <a:p>
          <a:pPr>
            <a:lnSpc>
              <a:spcPct val="100000"/>
            </a:lnSpc>
            <a:defRPr cap="all"/>
          </a:pPr>
          <a:r>
            <a:rPr lang="en-US"/>
            <a:t>Model/methodology</a:t>
          </a:r>
        </a:p>
      </dgm:t>
    </dgm:pt>
    <dgm:pt modelId="{59DDE25A-C5B6-4C7D-9B09-7D8A0284E970}" type="parTrans" cxnId="{40C9FEA6-1942-431B-AE8D-EAE1ED2693F0}">
      <dgm:prSet/>
      <dgm:spPr/>
      <dgm:t>
        <a:bodyPr/>
        <a:lstStyle/>
        <a:p>
          <a:endParaRPr lang="en-US"/>
        </a:p>
      </dgm:t>
    </dgm:pt>
    <dgm:pt modelId="{66EAA42A-A705-4530-95FE-98FB2AB89507}" type="sibTrans" cxnId="{40C9FEA6-1942-431B-AE8D-EAE1ED2693F0}">
      <dgm:prSet/>
      <dgm:spPr/>
      <dgm:t>
        <a:bodyPr/>
        <a:lstStyle/>
        <a:p>
          <a:endParaRPr lang="en-US"/>
        </a:p>
      </dgm:t>
    </dgm:pt>
    <dgm:pt modelId="{C43437BF-651E-4116-9251-1D4F2909D236}">
      <dgm:prSet/>
      <dgm:spPr/>
      <dgm:t>
        <a:bodyPr/>
        <a:lstStyle/>
        <a:p>
          <a:pPr>
            <a:lnSpc>
              <a:spcPct val="100000"/>
            </a:lnSpc>
            <a:defRPr cap="all"/>
          </a:pPr>
          <a:r>
            <a:rPr lang="en-US"/>
            <a:t>Results</a:t>
          </a:r>
        </a:p>
      </dgm:t>
    </dgm:pt>
    <dgm:pt modelId="{DFDC9840-469E-47EF-B0A9-208DE70228A1}" type="parTrans" cxnId="{102EEE32-F38B-4000-8862-EFD6442E9A95}">
      <dgm:prSet/>
      <dgm:spPr/>
      <dgm:t>
        <a:bodyPr/>
        <a:lstStyle/>
        <a:p>
          <a:endParaRPr lang="en-US"/>
        </a:p>
      </dgm:t>
    </dgm:pt>
    <dgm:pt modelId="{6EF94D5E-D1E5-4B74-9262-02DFFA09FB5A}" type="sibTrans" cxnId="{102EEE32-F38B-4000-8862-EFD6442E9A95}">
      <dgm:prSet/>
      <dgm:spPr/>
      <dgm:t>
        <a:bodyPr/>
        <a:lstStyle/>
        <a:p>
          <a:endParaRPr lang="en-US"/>
        </a:p>
      </dgm:t>
    </dgm:pt>
    <dgm:pt modelId="{D08172D6-64D4-4538-93DB-B1E9119F5C3F}">
      <dgm:prSet/>
      <dgm:spPr/>
      <dgm:t>
        <a:bodyPr/>
        <a:lstStyle/>
        <a:p>
          <a:pPr>
            <a:lnSpc>
              <a:spcPct val="100000"/>
            </a:lnSpc>
            <a:defRPr cap="all"/>
          </a:pPr>
          <a:r>
            <a:rPr lang="en-US"/>
            <a:t>Conclusion</a:t>
          </a:r>
        </a:p>
      </dgm:t>
    </dgm:pt>
    <dgm:pt modelId="{9C78F4B8-B326-4DCA-ACF2-E6C6D4AE4A43}" type="parTrans" cxnId="{BCC1D159-0806-455B-AE85-A150D63530E5}">
      <dgm:prSet/>
      <dgm:spPr/>
      <dgm:t>
        <a:bodyPr/>
        <a:lstStyle/>
        <a:p>
          <a:endParaRPr lang="en-US"/>
        </a:p>
      </dgm:t>
    </dgm:pt>
    <dgm:pt modelId="{A21E4F3F-07B4-4C89-AF70-C8416645E196}" type="sibTrans" cxnId="{BCC1D159-0806-455B-AE85-A150D63530E5}">
      <dgm:prSet/>
      <dgm:spPr/>
      <dgm:t>
        <a:bodyPr/>
        <a:lstStyle/>
        <a:p>
          <a:endParaRPr lang="en-US"/>
        </a:p>
      </dgm:t>
    </dgm:pt>
    <dgm:pt modelId="{A42846F1-5EC4-4A60-8185-C282C1B40BDA}" type="pres">
      <dgm:prSet presAssocID="{75E10F19-1D2E-4DE4-A917-5AC6848A1445}" presName="root" presStyleCnt="0">
        <dgm:presLayoutVars>
          <dgm:dir/>
          <dgm:resizeHandles val="exact"/>
        </dgm:presLayoutVars>
      </dgm:prSet>
      <dgm:spPr/>
    </dgm:pt>
    <dgm:pt modelId="{092956D8-3D73-409F-A0C4-09AB2EA0F225}" type="pres">
      <dgm:prSet presAssocID="{E2C8F90C-7804-44F8-8B12-952EF90E72BE}" presName="compNode" presStyleCnt="0"/>
      <dgm:spPr/>
    </dgm:pt>
    <dgm:pt modelId="{F0AC7935-487D-4EF6-A48B-60DF89D041CA}" type="pres">
      <dgm:prSet presAssocID="{E2C8F90C-7804-44F8-8B12-952EF90E72BE}" presName="iconBgRect" presStyleLbl="bgShp" presStyleIdx="0" presStyleCnt="5"/>
      <dgm:spPr/>
    </dgm:pt>
    <dgm:pt modelId="{D1F5B036-8351-45EA-8BB3-EC356F84FDDB}" type="pres">
      <dgm:prSet presAssocID="{E2C8F90C-7804-44F8-8B12-952EF90E72B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7D7F06C-405A-452B-B938-64644F9C5F43}" type="pres">
      <dgm:prSet presAssocID="{E2C8F90C-7804-44F8-8B12-952EF90E72BE}" presName="spaceRect" presStyleCnt="0"/>
      <dgm:spPr/>
    </dgm:pt>
    <dgm:pt modelId="{84EA9A60-DB8E-41A0-B10D-FA5EBABC24DF}" type="pres">
      <dgm:prSet presAssocID="{E2C8F90C-7804-44F8-8B12-952EF90E72BE}" presName="textRect" presStyleLbl="revTx" presStyleIdx="0" presStyleCnt="5">
        <dgm:presLayoutVars>
          <dgm:chMax val="1"/>
          <dgm:chPref val="1"/>
        </dgm:presLayoutVars>
      </dgm:prSet>
      <dgm:spPr/>
    </dgm:pt>
    <dgm:pt modelId="{EF189EDA-9A64-42AD-991C-B3ECC7B16BD1}" type="pres">
      <dgm:prSet presAssocID="{FA52B737-8CA3-45B5-ACE3-FCFDEA568064}" presName="sibTrans" presStyleCnt="0"/>
      <dgm:spPr/>
    </dgm:pt>
    <dgm:pt modelId="{6D069839-0999-422B-9F3E-0A71896F712B}" type="pres">
      <dgm:prSet presAssocID="{BD92AEE7-5132-49AC-9346-EAD6B51E3823}" presName="compNode" presStyleCnt="0"/>
      <dgm:spPr/>
    </dgm:pt>
    <dgm:pt modelId="{AF741069-69A2-4557-ADBA-1538EE0F625F}" type="pres">
      <dgm:prSet presAssocID="{BD92AEE7-5132-49AC-9346-EAD6B51E3823}" presName="iconBgRect" presStyleLbl="bgShp" presStyleIdx="1" presStyleCnt="5"/>
      <dgm:spPr/>
    </dgm:pt>
    <dgm:pt modelId="{D6A46088-ED6C-44D2-8D57-538B2F64E46B}" type="pres">
      <dgm:prSet presAssocID="{BD92AEE7-5132-49AC-9346-EAD6B51E38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g"/>
        </a:ext>
      </dgm:extLst>
    </dgm:pt>
    <dgm:pt modelId="{68D6EBA3-3150-4E7B-8C1B-952CD7AE606A}" type="pres">
      <dgm:prSet presAssocID="{BD92AEE7-5132-49AC-9346-EAD6B51E3823}" presName="spaceRect" presStyleCnt="0"/>
      <dgm:spPr/>
    </dgm:pt>
    <dgm:pt modelId="{E727C826-591B-4C88-8593-0246EEE8E238}" type="pres">
      <dgm:prSet presAssocID="{BD92AEE7-5132-49AC-9346-EAD6B51E3823}" presName="textRect" presStyleLbl="revTx" presStyleIdx="1" presStyleCnt="5">
        <dgm:presLayoutVars>
          <dgm:chMax val="1"/>
          <dgm:chPref val="1"/>
        </dgm:presLayoutVars>
      </dgm:prSet>
      <dgm:spPr/>
    </dgm:pt>
    <dgm:pt modelId="{38FD1BFA-EBE3-4223-A270-FAACE9A0B22E}" type="pres">
      <dgm:prSet presAssocID="{ED31EA7C-4D7C-4A9F-ACB8-27B214217B5D}" presName="sibTrans" presStyleCnt="0"/>
      <dgm:spPr/>
    </dgm:pt>
    <dgm:pt modelId="{BE4C36C0-F728-4D46-9BC2-F4D182107172}" type="pres">
      <dgm:prSet presAssocID="{25B3C9ED-AF81-464E-8E9F-EB231E591124}" presName="compNode" presStyleCnt="0"/>
      <dgm:spPr/>
    </dgm:pt>
    <dgm:pt modelId="{29B1B810-9AB1-4D21-AB10-286BE4471FEE}" type="pres">
      <dgm:prSet presAssocID="{25B3C9ED-AF81-464E-8E9F-EB231E591124}" presName="iconBgRect" presStyleLbl="bgShp" presStyleIdx="2" presStyleCnt="5"/>
      <dgm:spPr/>
    </dgm:pt>
    <dgm:pt modelId="{17D00967-58D2-4EFC-8497-A897AB95A208}" type="pres">
      <dgm:prSet presAssocID="{25B3C9ED-AF81-464E-8E9F-EB231E5911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FC72C27-54A2-4657-806F-AE08AB812235}" type="pres">
      <dgm:prSet presAssocID="{25B3C9ED-AF81-464E-8E9F-EB231E591124}" presName="spaceRect" presStyleCnt="0"/>
      <dgm:spPr/>
    </dgm:pt>
    <dgm:pt modelId="{82076447-6E49-41C4-AA17-287538673A18}" type="pres">
      <dgm:prSet presAssocID="{25B3C9ED-AF81-464E-8E9F-EB231E591124}" presName="textRect" presStyleLbl="revTx" presStyleIdx="2" presStyleCnt="5">
        <dgm:presLayoutVars>
          <dgm:chMax val="1"/>
          <dgm:chPref val="1"/>
        </dgm:presLayoutVars>
      </dgm:prSet>
      <dgm:spPr/>
    </dgm:pt>
    <dgm:pt modelId="{92EF117A-9365-47A0-B6D0-09FF2AEE5D36}" type="pres">
      <dgm:prSet presAssocID="{66EAA42A-A705-4530-95FE-98FB2AB89507}" presName="sibTrans" presStyleCnt="0"/>
      <dgm:spPr/>
    </dgm:pt>
    <dgm:pt modelId="{0024BD69-7CDB-4B54-AAAC-C172779862FA}" type="pres">
      <dgm:prSet presAssocID="{C43437BF-651E-4116-9251-1D4F2909D236}" presName="compNode" presStyleCnt="0"/>
      <dgm:spPr/>
    </dgm:pt>
    <dgm:pt modelId="{0A33DD08-2CD3-4F21-8152-C6A8AD9A03A4}" type="pres">
      <dgm:prSet presAssocID="{C43437BF-651E-4116-9251-1D4F2909D236}" presName="iconBgRect" presStyleLbl="bgShp" presStyleIdx="3" presStyleCnt="5"/>
      <dgm:spPr/>
    </dgm:pt>
    <dgm:pt modelId="{D4BC6EF2-6EB9-4A61-9314-4EEE578288A0}" type="pres">
      <dgm:prSet presAssocID="{C43437BF-651E-4116-9251-1D4F2909D2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DBC0CD83-FF2D-4C23-8323-00344C5C57CC}" type="pres">
      <dgm:prSet presAssocID="{C43437BF-651E-4116-9251-1D4F2909D236}" presName="spaceRect" presStyleCnt="0"/>
      <dgm:spPr/>
    </dgm:pt>
    <dgm:pt modelId="{E1D86234-5669-4A5E-AB38-2E13597095FC}" type="pres">
      <dgm:prSet presAssocID="{C43437BF-651E-4116-9251-1D4F2909D236}" presName="textRect" presStyleLbl="revTx" presStyleIdx="3" presStyleCnt="5">
        <dgm:presLayoutVars>
          <dgm:chMax val="1"/>
          <dgm:chPref val="1"/>
        </dgm:presLayoutVars>
      </dgm:prSet>
      <dgm:spPr/>
    </dgm:pt>
    <dgm:pt modelId="{1FE2ABBB-3F66-4383-954F-70B450927F4C}" type="pres">
      <dgm:prSet presAssocID="{6EF94D5E-D1E5-4B74-9262-02DFFA09FB5A}" presName="sibTrans" presStyleCnt="0"/>
      <dgm:spPr/>
    </dgm:pt>
    <dgm:pt modelId="{3AB54941-BE81-408A-B1E1-DCDDB74CE6D2}" type="pres">
      <dgm:prSet presAssocID="{D08172D6-64D4-4538-93DB-B1E9119F5C3F}" presName="compNode" presStyleCnt="0"/>
      <dgm:spPr/>
    </dgm:pt>
    <dgm:pt modelId="{A130480A-9FFB-40E9-873B-26022DD2D13D}" type="pres">
      <dgm:prSet presAssocID="{D08172D6-64D4-4538-93DB-B1E9119F5C3F}" presName="iconBgRect" presStyleLbl="bgShp" presStyleIdx="4" presStyleCnt="5"/>
      <dgm:spPr/>
    </dgm:pt>
    <dgm:pt modelId="{E03250DC-37AA-48C1-9C8A-7617B754FDFB}" type="pres">
      <dgm:prSet presAssocID="{D08172D6-64D4-4538-93DB-B1E9119F5C3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1FE27F7E-533E-4B6D-A639-DA5C3DF1CA13}" type="pres">
      <dgm:prSet presAssocID="{D08172D6-64D4-4538-93DB-B1E9119F5C3F}" presName="spaceRect" presStyleCnt="0"/>
      <dgm:spPr/>
    </dgm:pt>
    <dgm:pt modelId="{7C577125-7EA1-4C50-870C-8102E0CD2D4A}" type="pres">
      <dgm:prSet presAssocID="{D08172D6-64D4-4538-93DB-B1E9119F5C3F}" presName="textRect" presStyleLbl="revTx" presStyleIdx="4" presStyleCnt="5">
        <dgm:presLayoutVars>
          <dgm:chMax val="1"/>
          <dgm:chPref val="1"/>
        </dgm:presLayoutVars>
      </dgm:prSet>
      <dgm:spPr/>
    </dgm:pt>
  </dgm:ptLst>
  <dgm:cxnLst>
    <dgm:cxn modelId="{575CAB18-94B0-4D5E-AF67-CC4F8CA7D0BD}" type="presOf" srcId="{BD92AEE7-5132-49AC-9346-EAD6B51E3823}" destId="{E727C826-591B-4C88-8593-0246EEE8E238}" srcOrd="0" destOrd="0" presId="urn:microsoft.com/office/officeart/2018/5/layout/IconCircleLabelList"/>
    <dgm:cxn modelId="{0968561B-B4B0-4590-B47C-5C9CF09ECF1F}" type="presOf" srcId="{C43437BF-651E-4116-9251-1D4F2909D236}" destId="{E1D86234-5669-4A5E-AB38-2E13597095FC}" srcOrd="0" destOrd="0" presId="urn:microsoft.com/office/officeart/2018/5/layout/IconCircleLabelList"/>
    <dgm:cxn modelId="{D4987D2F-7459-4DE2-819F-87BBFB7906D9}" type="presOf" srcId="{D08172D6-64D4-4538-93DB-B1E9119F5C3F}" destId="{7C577125-7EA1-4C50-870C-8102E0CD2D4A}" srcOrd="0" destOrd="0" presId="urn:microsoft.com/office/officeart/2018/5/layout/IconCircleLabelList"/>
    <dgm:cxn modelId="{102EEE32-F38B-4000-8862-EFD6442E9A95}" srcId="{75E10F19-1D2E-4DE4-A917-5AC6848A1445}" destId="{C43437BF-651E-4116-9251-1D4F2909D236}" srcOrd="3" destOrd="0" parTransId="{DFDC9840-469E-47EF-B0A9-208DE70228A1}" sibTransId="{6EF94D5E-D1E5-4B74-9262-02DFFA09FB5A}"/>
    <dgm:cxn modelId="{35891A49-E18A-4447-A608-1C3D341E3C0D}" type="presOf" srcId="{E2C8F90C-7804-44F8-8B12-952EF90E72BE}" destId="{84EA9A60-DB8E-41A0-B10D-FA5EBABC24DF}" srcOrd="0" destOrd="0" presId="urn:microsoft.com/office/officeart/2018/5/layout/IconCircleLabelList"/>
    <dgm:cxn modelId="{7C11A276-8629-4973-8400-2961ED15E7F1}" srcId="{75E10F19-1D2E-4DE4-A917-5AC6848A1445}" destId="{E2C8F90C-7804-44F8-8B12-952EF90E72BE}" srcOrd="0" destOrd="0" parTransId="{91D91CA7-9DF2-438E-8704-792034003C2B}" sibTransId="{FA52B737-8CA3-45B5-ACE3-FCFDEA568064}"/>
    <dgm:cxn modelId="{BCC1D159-0806-455B-AE85-A150D63530E5}" srcId="{75E10F19-1D2E-4DE4-A917-5AC6848A1445}" destId="{D08172D6-64D4-4538-93DB-B1E9119F5C3F}" srcOrd="4" destOrd="0" parTransId="{9C78F4B8-B326-4DCA-ACF2-E6C6D4AE4A43}" sibTransId="{A21E4F3F-07B4-4C89-AF70-C8416645E196}"/>
    <dgm:cxn modelId="{7DEEF58E-4E19-4E31-A84B-B9FFA53AD544}" type="presOf" srcId="{75E10F19-1D2E-4DE4-A917-5AC6848A1445}" destId="{A42846F1-5EC4-4A60-8185-C282C1B40BDA}" srcOrd="0" destOrd="0" presId="urn:microsoft.com/office/officeart/2018/5/layout/IconCircleLabelList"/>
    <dgm:cxn modelId="{40C9FEA6-1942-431B-AE8D-EAE1ED2693F0}" srcId="{75E10F19-1D2E-4DE4-A917-5AC6848A1445}" destId="{25B3C9ED-AF81-464E-8E9F-EB231E591124}" srcOrd="2" destOrd="0" parTransId="{59DDE25A-C5B6-4C7D-9B09-7D8A0284E970}" sibTransId="{66EAA42A-A705-4530-95FE-98FB2AB89507}"/>
    <dgm:cxn modelId="{CCF570B5-2DF2-4684-AEB4-EBD7A96D1621}" type="presOf" srcId="{25B3C9ED-AF81-464E-8E9F-EB231E591124}" destId="{82076447-6E49-41C4-AA17-287538673A18}" srcOrd="0" destOrd="0" presId="urn:microsoft.com/office/officeart/2018/5/layout/IconCircleLabelList"/>
    <dgm:cxn modelId="{C6ED6DD5-D102-419D-B805-AA5001F20E2E}" srcId="{75E10F19-1D2E-4DE4-A917-5AC6848A1445}" destId="{BD92AEE7-5132-49AC-9346-EAD6B51E3823}" srcOrd="1" destOrd="0" parTransId="{ED5A3100-0D20-4361-B69A-9C600BDAE3D2}" sibTransId="{ED31EA7C-4D7C-4A9F-ACB8-27B214217B5D}"/>
    <dgm:cxn modelId="{E15EC64F-D745-4002-AC95-CE13E64455F1}" type="presParOf" srcId="{A42846F1-5EC4-4A60-8185-C282C1B40BDA}" destId="{092956D8-3D73-409F-A0C4-09AB2EA0F225}" srcOrd="0" destOrd="0" presId="urn:microsoft.com/office/officeart/2018/5/layout/IconCircleLabelList"/>
    <dgm:cxn modelId="{AC57549E-D788-46EF-8FDE-95D007A3F6DA}" type="presParOf" srcId="{092956D8-3D73-409F-A0C4-09AB2EA0F225}" destId="{F0AC7935-487D-4EF6-A48B-60DF89D041CA}" srcOrd="0" destOrd="0" presId="urn:microsoft.com/office/officeart/2018/5/layout/IconCircleLabelList"/>
    <dgm:cxn modelId="{1212ADEA-DAFC-42A4-A792-9326D368E80A}" type="presParOf" srcId="{092956D8-3D73-409F-A0C4-09AB2EA0F225}" destId="{D1F5B036-8351-45EA-8BB3-EC356F84FDDB}" srcOrd="1" destOrd="0" presId="urn:microsoft.com/office/officeart/2018/5/layout/IconCircleLabelList"/>
    <dgm:cxn modelId="{3FB1A0EF-B653-4A31-A72D-EB550FC80822}" type="presParOf" srcId="{092956D8-3D73-409F-A0C4-09AB2EA0F225}" destId="{E7D7F06C-405A-452B-B938-64644F9C5F43}" srcOrd="2" destOrd="0" presId="urn:microsoft.com/office/officeart/2018/5/layout/IconCircleLabelList"/>
    <dgm:cxn modelId="{6AB6BE28-1641-4459-ADE0-48BA1446A5EF}" type="presParOf" srcId="{092956D8-3D73-409F-A0C4-09AB2EA0F225}" destId="{84EA9A60-DB8E-41A0-B10D-FA5EBABC24DF}" srcOrd="3" destOrd="0" presId="urn:microsoft.com/office/officeart/2018/5/layout/IconCircleLabelList"/>
    <dgm:cxn modelId="{9EEFF3A4-BC66-4535-9E6F-D1DC12149C48}" type="presParOf" srcId="{A42846F1-5EC4-4A60-8185-C282C1B40BDA}" destId="{EF189EDA-9A64-42AD-991C-B3ECC7B16BD1}" srcOrd="1" destOrd="0" presId="urn:microsoft.com/office/officeart/2018/5/layout/IconCircleLabelList"/>
    <dgm:cxn modelId="{6C6A8C92-2B16-448B-B05D-2480D75C820C}" type="presParOf" srcId="{A42846F1-5EC4-4A60-8185-C282C1B40BDA}" destId="{6D069839-0999-422B-9F3E-0A71896F712B}" srcOrd="2" destOrd="0" presId="urn:microsoft.com/office/officeart/2018/5/layout/IconCircleLabelList"/>
    <dgm:cxn modelId="{6BFB2F42-17EE-4CC3-8272-0E3AD6758011}" type="presParOf" srcId="{6D069839-0999-422B-9F3E-0A71896F712B}" destId="{AF741069-69A2-4557-ADBA-1538EE0F625F}" srcOrd="0" destOrd="0" presId="urn:microsoft.com/office/officeart/2018/5/layout/IconCircleLabelList"/>
    <dgm:cxn modelId="{3922BFC4-AB86-484E-89C4-E69721DF28D4}" type="presParOf" srcId="{6D069839-0999-422B-9F3E-0A71896F712B}" destId="{D6A46088-ED6C-44D2-8D57-538B2F64E46B}" srcOrd="1" destOrd="0" presId="urn:microsoft.com/office/officeart/2018/5/layout/IconCircleLabelList"/>
    <dgm:cxn modelId="{3B1D3253-913C-4661-B5C5-32DC34FBB378}" type="presParOf" srcId="{6D069839-0999-422B-9F3E-0A71896F712B}" destId="{68D6EBA3-3150-4E7B-8C1B-952CD7AE606A}" srcOrd="2" destOrd="0" presId="urn:microsoft.com/office/officeart/2018/5/layout/IconCircleLabelList"/>
    <dgm:cxn modelId="{453C413A-3EE5-4EFE-82EF-9028C335B323}" type="presParOf" srcId="{6D069839-0999-422B-9F3E-0A71896F712B}" destId="{E727C826-591B-4C88-8593-0246EEE8E238}" srcOrd="3" destOrd="0" presId="urn:microsoft.com/office/officeart/2018/5/layout/IconCircleLabelList"/>
    <dgm:cxn modelId="{3191CA4E-3946-4849-A7BB-4E4ABDAAD087}" type="presParOf" srcId="{A42846F1-5EC4-4A60-8185-C282C1B40BDA}" destId="{38FD1BFA-EBE3-4223-A270-FAACE9A0B22E}" srcOrd="3" destOrd="0" presId="urn:microsoft.com/office/officeart/2018/5/layout/IconCircleLabelList"/>
    <dgm:cxn modelId="{E4BDED56-CF0D-4025-91AA-714FB591DE38}" type="presParOf" srcId="{A42846F1-5EC4-4A60-8185-C282C1B40BDA}" destId="{BE4C36C0-F728-4D46-9BC2-F4D182107172}" srcOrd="4" destOrd="0" presId="urn:microsoft.com/office/officeart/2018/5/layout/IconCircleLabelList"/>
    <dgm:cxn modelId="{D61C415B-B214-4711-90C4-C887DF365699}" type="presParOf" srcId="{BE4C36C0-F728-4D46-9BC2-F4D182107172}" destId="{29B1B810-9AB1-4D21-AB10-286BE4471FEE}" srcOrd="0" destOrd="0" presId="urn:microsoft.com/office/officeart/2018/5/layout/IconCircleLabelList"/>
    <dgm:cxn modelId="{23739F01-AF62-47A0-8101-3759D9961CE1}" type="presParOf" srcId="{BE4C36C0-F728-4D46-9BC2-F4D182107172}" destId="{17D00967-58D2-4EFC-8497-A897AB95A208}" srcOrd="1" destOrd="0" presId="urn:microsoft.com/office/officeart/2018/5/layout/IconCircleLabelList"/>
    <dgm:cxn modelId="{CB084062-DEAF-45B5-B4EB-2A099F1CE0A8}" type="presParOf" srcId="{BE4C36C0-F728-4D46-9BC2-F4D182107172}" destId="{4FC72C27-54A2-4657-806F-AE08AB812235}" srcOrd="2" destOrd="0" presId="urn:microsoft.com/office/officeart/2018/5/layout/IconCircleLabelList"/>
    <dgm:cxn modelId="{0DD84DAE-015B-44AF-AB71-07AE59DAC021}" type="presParOf" srcId="{BE4C36C0-F728-4D46-9BC2-F4D182107172}" destId="{82076447-6E49-41C4-AA17-287538673A18}" srcOrd="3" destOrd="0" presId="urn:microsoft.com/office/officeart/2018/5/layout/IconCircleLabelList"/>
    <dgm:cxn modelId="{BA610790-929A-44B1-A8AC-79ED4FE71129}" type="presParOf" srcId="{A42846F1-5EC4-4A60-8185-C282C1B40BDA}" destId="{92EF117A-9365-47A0-B6D0-09FF2AEE5D36}" srcOrd="5" destOrd="0" presId="urn:microsoft.com/office/officeart/2018/5/layout/IconCircleLabelList"/>
    <dgm:cxn modelId="{E8F5EA10-F016-41B8-BEDF-2BD8FFA0A653}" type="presParOf" srcId="{A42846F1-5EC4-4A60-8185-C282C1B40BDA}" destId="{0024BD69-7CDB-4B54-AAAC-C172779862FA}" srcOrd="6" destOrd="0" presId="urn:microsoft.com/office/officeart/2018/5/layout/IconCircleLabelList"/>
    <dgm:cxn modelId="{54F91F00-BDBF-444A-9232-CFEC6F85D72D}" type="presParOf" srcId="{0024BD69-7CDB-4B54-AAAC-C172779862FA}" destId="{0A33DD08-2CD3-4F21-8152-C6A8AD9A03A4}" srcOrd="0" destOrd="0" presId="urn:microsoft.com/office/officeart/2018/5/layout/IconCircleLabelList"/>
    <dgm:cxn modelId="{D3E76BE2-E5D3-47DA-B758-103E5B6D00CF}" type="presParOf" srcId="{0024BD69-7CDB-4B54-AAAC-C172779862FA}" destId="{D4BC6EF2-6EB9-4A61-9314-4EEE578288A0}" srcOrd="1" destOrd="0" presId="urn:microsoft.com/office/officeart/2018/5/layout/IconCircleLabelList"/>
    <dgm:cxn modelId="{20DAAECF-0289-4C06-AE28-18411DDD522B}" type="presParOf" srcId="{0024BD69-7CDB-4B54-AAAC-C172779862FA}" destId="{DBC0CD83-FF2D-4C23-8323-00344C5C57CC}" srcOrd="2" destOrd="0" presId="urn:microsoft.com/office/officeart/2018/5/layout/IconCircleLabelList"/>
    <dgm:cxn modelId="{5A21D0C6-14F1-40DB-8DA5-06D6E865680D}" type="presParOf" srcId="{0024BD69-7CDB-4B54-AAAC-C172779862FA}" destId="{E1D86234-5669-4A5E-AB38-2E13597095FC}" srcOrd="3" destOrd="0" presId="urn:microsoft.com/office/officeart/2018/5/layout/IconCircleLabelList"/>
    <dgm:cxn modelId="{843B74BC-1EDD-44CA-A0EF-B5393D7B1901}" type="presParOf" srcId="{A42846F1-5EC4-4A60-8185-C282C1B40BDA}" destId="{1FE2ABBB-3F66-4383-954F-70B450927F4C}" srcOrd="7" destOrd="0" presId="urn:microsoft.com/office/officeart/2018/5/layout/IconCircleLabelList"/>
    <dgm:cxn modelId="{84CE37AA-7057-4EEA-8DD9-E074FB94EE2C}" type="presParOf" srcId="{A42846F1-5EC4-4A60-8185-C282C1B40BDA}" destId="{3AB54941-BE81-408A-B1E1-DCDDB74CE6D2}" srcOrd="8" destOrd="0" presId="urn:microsoft.com/office/officeart/2018/5/layout/IconCircleLabelList"/>
    <dgm:cxn modelId="{620F42EB-F657-4AEE-9F7F-F42E409EC075}" type="presParOf" srcId="{3AB54941-BE81-408A-B1E1-DCDDB74CE6D2}" destId="{A130480A-9FFB-40E9-873B-26022DD2D13D}" srcOrd="0" destOrd="0" presId="urn:microsoft.com/office/officeart/2018/5/layout/IconCircleLabelList"/>
    <dgm:cxn modelId="{EC715383-2BC3-45B8-B82B-34AF85EA63C2}" type="presParOf" srcId="{3AB54941-BE81-408A-B1E1-DCDDB74CE6D2}" destId="{E03250DC-37AA-48C1-9C8A-7617B754FDFB}" srcOrd="1" destOrd="0" presId="urn:microsoft.com/office/officeart/2018/5/layout/IconCircleLabelList"/>
    <dgm:cxn modelId="{51299B1E-B816-4881-B172-A9A9E3925279}" type="presParOf" srcId="{3AB54941-BE81-408A-B1E1-DCDDB74CE6D2}" destId="{1FE27F7E-533E-4B6D-A639-DA5C3DF1CA13}" srcOrd="2" destOrd="0" presId="urn:microsoft.com/office/officeart/2018/5/layout/IconCircleLabelList"/>
    <dgm:cxn modelId="{97DAEBD0-8D00-4B8A-90A6-D49285CBD510}" type="presParOf" srcId="{3AB54941-BE81-408A-B1E1-DCDDB74CE6D2}" destId="{7C577125-7EA1-4C50-870C-8102E0CD2D4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C7935-487D-4EF6-A48B-60DF89D041CA}">
      <dsp:nvSpPr>
        <dsp:cNvPr id="0" name=""/>
        <dsp:cNvSpPr/>
      </dsp:nvSpPr>
      <dsp:spPr>
        <a:xfrm>
          <a:off x="684914" y="101640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5B036-8351-45EA-8BB3-EC356F84FDDB}">
      <dsp:nvSpPr>
        <dsp:cNvPr id="0" name=""/>
        <dsp:cNvSpPr/>
      </dsp:nvSpPr>
      <dsp:spPr>
        <a:xfrm>
          <a:off x="918914"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EA9A60-DB8E-41A0-B10D-FA5EBABC24DF}">
      <dsp:nvSpPr>
        <dsp:cNvPr id="0" name=""/>
        <dsp:cNvSpPr/>
      </dsp:nvSpPr>
      <dsp:spPr>
        <a:xfrm>
          <a:off x="33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Introduction</a:t>
          </a:r>
        </a:p>
      </dsp:txBody>
      <dsp:txXfrm>
        <a:off x="333914" y="2456402"/>
        <a:ext cx="1800000" cy="720000"/>
      </dsp:txXfrm>
    </dsp:sp>
    <dsp:sp modelId="{AF741069-69A2-4557-ADBA-1538EE0F625F}">
      <dsp:nvSpPr>
        <dsp:cNvPr id="0" name=""/>
        <dsp:cNvSpPr/>
      </dsp:nvSpPr>
      <dsp:spPr>
        <a:xfrm>
          <a:off x="2799914" y="101640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46088-ED6C-44D2-8D57-538B2F64E46B}">
      <dsp:nvSpPr>
        <dsp:cNvPr id="0" name=""/>
        <dsp:cNvSpPr/>
      </dsp:nvSpPr>
      <dsp:spPr>
        <a:xfrm>
          <a:off x="3033914"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27C826-591B-4C88-8593-0246EEE8E238}">
      <dsp:nvSpPr>
        <dsp:cNvPr id="0" name=""/>
        <dsp:cNvSpPr/>
      </dsp:nvSpPr>
      <dsp:spPr>
        <a:xfrm>
          <a:off x="2448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Abstract</a:t>
          </a:r>
        </a:p>
      </dsp:txBody>
      <dsp:txXfrm>
        <a:off x="2448914" y="2456402"/>
        <a:ext cx="1800000" cy="720000"/>
      </dsp:txXfrm>
    </dsp:sp>
    <dsp:sp modelId="{29B1B810-9AB1-4D21-AB10-286BE4471FEE}">
      <dsp:nvSpPr>
        <dsp:cNvPr id="0" name=""/>
        <dsp:cNvSpPr/>
      </dsp:nvSpPr>
      <dsp:spPr>
        <a:xfrm>
          <a:off x="4914914" y="101640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00967-58D2-4EFC-8497-A897AB95A208}">
      <dsp:nvSpPr>
        <dsp:cNvPr id="0" name=""/>
        <dsp:cNvSpPr/>
      </dsp:nvSpPr>
      <dsp:spPr>
        <a:xfrm>
          <a:off x="5148914"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76447-6E49-41C4-AA17-287538673A18}">
      <dsp:nvSpPr>
        <dsp:cNvPr id="0" name=""/>
        <dsp:cNvSpPr/>
      </dsp:nvSpPr>
      <dsp:spPr>
        <a:xfrm>
          <a:off x="456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Model/methodology</a:t>
          </a:r>
        </a:p>
      </dsp:txBody>
      <dsp:txXfrm>
        <a:off x="4563914" y="2456402"/>
        <a:ext cx="1800000" cy="720000"/>
      </dsp:txXfrm>
    </dsp:sp>
    <dsp:sp modelId="{0A33DD08-2CD3-4F21-8152-C6A8AD9A03A4}">
      <dsp:nvSpPr>
        <dsp:cNvPr id="0" name=""/>
        <dsp:cNvSpPr/>
      </dsp:nvSpPr>
      <dsp:spPr>
        <a:xfrm>
          <a:off x="7029914" y="101640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C6EF2-6EB9-4A61-9314-4EEE578288A0}">
      <dsp:nvSpPr>
        <dsp:cNvPr id="0" name=""/>
        <dsp:cNvSpPr/>
      </dsp:nvSpPr>
      <dsp:spPr>
        <a:xfrm>
          <a:off x="7263914"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D86234-5669-4A5E-AB38-2E13597095FC}">
      <dsp:nvSpPr>
        <dsp:cNvPr id="0" name=""/>
        <dsp:cNvSpPr/>
      </dsp:nvSpPr>
      <dsp:spPr>
        <a:xfrm>
          <a:off x="6678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Results</a:t>
          </a:r>
        </a:p>
      </dsp:txBody>
      <dsp:txXfrm>
        <a:off x="6678914" y="2456402"/>
        <a:ext cx="1800000" cy="720000"/>
      </dsp:txXfrm>
    </dsp:sp>
    <dsp:sp modelId="{A130480A-9FFB-40E9-873B-26022DD2D13D}">
      <dsp:nvSpPr>
        <dsp:cNvPr id="0" name=""/>
        <dsp:cNvSpPr/>
      </dsp:nvSpPr>
      <dsp:spPr>
        <a:xfrm>
          <a:off x="9144914" y="101640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250DC-37AA-48C1-9C8A-7617B754FDFB}">
      <dsp:nvSpPr>
        <dsp:cNvPr id="0" name=""/>
        <dsp:cNvSpPr/>
      </dsp:nvSpPr>
      <dsp:spPr>
        <a:xfrm>
          <a:off x="9378914" y="12504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77125-7EA1-4C50-870C-8102E0CD2D4A}">
      <dsp:nvSpPr>
        <dsp:cNvPr id="0" name=""/>
        <dsp:cNvSpPr/>
      </dsp:nvSpPr>
      <dsp:spPr>
        <a:xfrm>
          <a:off x="8793914"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Conclusion</a:t>
          </a:r>
        </a:p>
      </dsp:txBody>
      <dsp:txXfrm>
        <a:off x="8793914" y="245640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76A-0A8C-2C5F-6863-4D17CD3DA5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E50F7-66DC-AFC0-BF0B-FB6490B7B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E9E756-C1DE-5A9E-BE03-60BEE620B6B9}"/>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5" name="Footer Placeholder 4">
            <a:extLst>
              <a:ext uri="{FF2B5EF4-FFF2-40B4-BE49-F238E27FC236}">
                <a16:creationId xmlns:a16="http://schemas.microsoft.com/office/drawing/2014/main" id="{9C379211-F90A-954D-20A4-E10CBAD68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9BD35-B36D-005F-840C-7DEF094345C6}"/>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108517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09E1-2130-1CFC-7995-4C1F17A615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E8699-042D-4D48-6C30-A77F4F922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EED-EA72-D208-C1DC-A28E6B96140C}"/>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5" name="Footer Placeholder 4">
            <a:extLst>
              <a:ext uri="{FF2B5EF4-FFF2-40B4-BE49-F238E27FC236}">
                <a16:creationId xmlns:a16="http://schemas.microsoft.com/office/drawing/2014/main" id="{2AE7DAD1-3119-8BFD-1899-8CCE02393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7DCBF-145F-1C96-D79F-5B4E9427AFB4}"/>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92603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EE5C9-1916-0443-C823-331556039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CEB37B-EDAF-AB61-7C47-CD9F1A9BF8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86E24-A707-C974-AF2C-860069734F53}"/>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5" name="Footer Placeholder 4">
            <a:extLst>
              <a:ext uri="{FF2B5EF4-FFF2-40B4-BE49-F238E27FC236}">
                <a16:creationId xmlns:a16="http://schemas.microsoft.com/office/drawing/2014/main" id="{F715588A-0A40-17D1-80C8-DD013E278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175A8-5C5D-85E4-8D64-2D5063F511F2}"/>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148403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29BA-2B55-86DE-8A35-875CFEB5A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2E59-E754-8FE1-E666-6DAA92CF6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1EA79-2A3B-D391-072C-D15284C8A467}"/>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5" name="Footer Placeholder 4">
            <a:extLst>
              <a:ext uri="{FF2B5EF4-FFF2-40B4-BE49-F238E27FC236}">
                <a16:creationId xmlns:a16="http://schemas.microsoft.com/office/drawing/2014/main" id="{DD2D594E-9AB3-739F-DE51-AEC9C7439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B12D-3147-C0A0-A60D-2DB37535B21C}"/>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313177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720E-1662-2C3C-61C3-0EDAC903C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03D3E7-3B17-47FA-87F7-686D1EA2C0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AFAAF-AC45-A1C4-9D1D-08B966D40453}"/>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5" name="Footer Placeholder 4">
            <a:extLst>
              <a:ext uri="{FF2B5EF4-FFF2-40B4-BE49-F238E27FC236}">
                <a16:creationId xmlns:a16="http://schemas.microsoft.com/office/drawing/2014/main" id="{8BD3255A-0CA8-FC82-E209-AA1EE1865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F2B6A-131F-E26B-C35D-12FD7E37723F}"/>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390121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979D-64DF-F261-AA0C-48676FAD1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A7F5F-05C4-490F-EB4C-AF6B74CEF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FEFC0-8A65-B555-63DE-D6798D4B0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045D6-AB4E-EB98-F7BC-6B3CE66DF098}"/>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6" name="Footer Placeholder 5">
            <a:extLst>
              <a:ext uri="{FF2B5EF4-FFF2-40B4-BE49-F238E27FC236}">
                <a16:creationId xmlns:a16="http://schemas.microsoft.com/office/drawing/2014/main" id="{D65D13E0-EDDC-A5A9-1C5C-BE510EC06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3243C-49E2-B480-E9B9-75F8807FDCC1}"/>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116775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1AAE-8862-8840-A4BF-59582128C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0D2BAF-627F-0CD0-5DF5-FDD673831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9EFF1-E4B4-93D0-4DE6-5B0612FB1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64CFBE-A587-C0FB-99B1-88155224E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8A04F-1ABC-8417-B49C-9BC86E539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EC76A6-5AE0-75AC-F19B-174625D2D2FB}"/>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8" name="Footer Placeholder 7">
            <a:extLst>
              <a:ext uri="{FF2B5EF4-FFF2-40B4-BE49-F238E27FC236}">
                <a16:creationId xmlns:a16="http://schemas.microsoft.com/office/drawing/2014/main" id="{A8E57FFD-C5EB-8B21-CB40-D63E0D60DE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805A9-0941-793B-EFD6-D4BED915BA24}"/>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31115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259E-D2AC-1F31-C831-636AF3BAA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375BBE-6C87-11DF-124C-10152232BEB8}"/>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4" name="Footer Placeholder 3">
            <a:extLst>
              <a:ext uri="{FF2B5EF4-FFF2-40B4-BE49-F238E27FC236}">
                <a16:creationId xmlns:a16="http://schemas.microsoft.com/office/drawing/2014/main" id="{AAF992FE-1A9D-0E54-9A6F-EB6FF87DB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266D5-B315-807B-DC24-F7AF74DE2499}"/>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58631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78216-2C79-9BA3-F5D3-888365F3AB07}"/>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3" name="Footer Placeholder 2">
            <a:extLst>
              <a:ext uri="{FF2B5EF4-FFF2-40B4-BE49-F238E27FC236}">
                <a16:creationId xmlns:a16="http://schemas.microsoft.com/office/drawing/2014/main" id="{40FBC11A-41D1-E293-C72E-8ED1784B1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E94C90-83F5-094C-4278-132664CF45DD}"/>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3618200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6D6D-43C6-1E53-A967-80E2DBED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FF377-DB5A-58F3-E387-04389F4CA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AECD4A-8D63-5D98-72AF-3B0467CD6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63558-BF26-4403-5EB0-1979059E267A}"/>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6" name="Footer Placeholder 5">
            <a:extLst>
              <a:ext uri="{FF2B5EF4-FFF2-40B4-BE49-F238E27FC236}">
                <a16:creationId xmlns:a16="http://schemas.microsoft.com/office/drawing/2014/main" id="{AB8FA650-268B-604C-151C-74555543E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A5B4D-2689-21EC-B597-351E513D8FDB}"/>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393769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EF23-F0E4-0F0A-E7D8-3881B9DC5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EFF928-0F2E-BAD7-11AC-27D5F810D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3B560-53FA-635A-65FE-880FBA874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061B1-2B3A-491F-10C0-EF746536B11E}"/>
              </a:ext>
            </a:extLst>
          </p:cNvPr>
          <p:cNvSpPr>
            <a:spLocks noGrp="1"/>
          </p:cNvSpPr>
          <p:nvPr>
            <p:ph type="dt" sz="half" idx="10"/>
          </p:nvPr>
        </p:nvSpPr>
        <p:spPr/>
        <p:txBody>
          <a:bodyPr/>
          <a:lstStyle/>
          <a:p>
            <a:fld id="{E8454F8D-89FD-4774-ADBA-28F39C4F1B62}" type="datetimeFigureOut">
              <a:rPr lang="en-US" smtClean="0"/>
              <a:t>1/5/2025</a:t>
            </a:fld>
            <a:endParaRPr lang="en-US"/>
          </a:p>
        </p:txBody>
      </p:sp>
      <p:sp>
        <p:nvSpPr>
          <p:cNvPr id="6" name="Footer Placeholder 5">
            <a:extLst>
              <a:ext uri="{FF2B5EF4-FFF2-40B4-BE49-F238E27FC236}">
                <a16:creationId xmlns:a16="http://schemas.microsoft.com/office/drawing/2014/main" id="{3263528F-D902-6408-D131-5AD787647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D50B8-7419-64D4-A591-63E6463A2F32}"/>
              </a:ext>
            </a:extLst>
          </p:cNvPr>
          <p:cNvSpPr>
            <a:spLocks noGrp="1"/>
          </p:cNvSpPr>
          <p:nvPr>
            <p:ph type="sldNum" sz="quarter" idx="12"/>
          </p:nvPr>
        </p:nvSpPr>
        <p:spPr/>
        <p:txBody>
          <a:bodyPr/>
          <a:lstStyle/>
          <a:p>
            <a:fld id="{5ED5A947-A6E3-4EE3-9AE5-E41492014287}" type="slidenum">
              <a:rPr lang="en-US" smtClean="0"/>
              <a:t>‹#›</a:t>
            </a:fld>
            <a:endParaRPr lang="en-US"/>
          </a:p>
        </p:txBody>
      </p:sp>
    </p:spTree>
    <p:extLst>
      <p:ext uri="{BB962C8B-B14F-4D97-AF65-F5344CB8AC3E}">
        <p14:creationId xmlns:p14="http://schemas.microsoft.com/office/powerpoint/2010/main" val="372254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D9AD2-78BD-782A-BB65-307CFE1DC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F13E5-1FB3-C854-E8C6-76430D0DF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E7D1A-8E83-BD98-BC96-84DD135B0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4F8D-89FD-4774-ADBA-28F39C4F1B62}" type="datetimeFigureOut">
              <a:rPr lang="en-US" smtClean="0"/>
              <a:t>1/5/2025</a:t>
            </a:fld>
            <a:endParaRPr lang="en-US"/>
          </a:p>
        </p:txBody>
      </p:sp>
      <p:sp>
        <p:nvSpPr>
          <p:cNvPr id="5" name="Footer Placeholder 4">
            <a:extLst>
              <a:ext uri="{FF2B5EF4-FFF2-40B4-BE49-F238E27FC236}">
                <a16:creationId xmlns:a16="http://schemas.microsoft.com/office/drawing/2014/main" id="{3CA63262-7174-3656-BBF8-ED1E7EBDF8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C9A4C8-4FD4-A8BF-0BF5-B2036715F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A947-A6E3-4EE3-9AE5-E41492014287}" type="slidenum">
              <a:rPr lang="en-US" smtClean="0"/>
              <a:t>‹#›</a:t>
            </a:fld>
            <a:endParaRPr lang="en-US"/>
          </a:p>
        </p:txBody>
      </p:sp>
    </p:spTree>
    <p:extLst>
      <p:ext uri="{BB962C8B-B14F-4D97-AF65-F5344CB8AC3E}">
        <p14:creationId xmlns:p14="http://schemas.microsoft.com/office/powerpoint/2010/main" val="379402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DE884A-6BE6-F601-8D65-E7A95216BE44}"/>
              </a:ext>
            </a:extLst>
          </p:cNvPr>
          <p:cNvSpPr>
            <a:spLocks noGrp="1"/>
          </p:cNvSpPr>
          <p:nvPr>
            <p:ph type="ctrTitle"/>
          </p:nvPr>
        </p:nvSpPr>
        <p:spPr>
          <a:xfrm>
            <a:off x="1314824" y="735106"/>
            <a:ext cx="10053763" cy="2928470"/>
          </a:xfrm>
        </p:spPr>
        <p:txBody>
          <a:bodyPr anchor="b">
            <a:normAutofit/>
          </a:bodyPr>
          <a:lstStyle/>
          <a:p>
            <a:pPr algn="l"/>
            <a:r>
              <a:rPr lang="en-US" sz="4800" b="1" dirty="0">
                <a:solidFill>
                  <a:schemeClr val="bg1"/>
                </a:solidFill>
                <a:effectLst/>
                <a:latin typeface="Times New Roman" panose="02020603050405020304" pitchFamily="18" charset="0"/>
                <a:ea typeface="Times New Roman" panose="02020603050405020304" pitchFamily="18" charset="0"/>
              </a:rPr>
              <a:t>Predicting Automobile Risk Ratings </a:t>
            </a:r>
            <a:endParaRPr lang="en-US" sz="4800" b="1" dirty="0">
              <a:solidFill>
                <a:schemeClr val="bg1"/>
              </a:solidFill>
            </a:endParaRPr>
          </a:p>
        </p:txBody>
      </p:sp>
      <p:sp>
        <p:nvSpPr>
          <p:cNvPr id="3" name="Subtitle 2">
            <a:extLst>
              <a:ext uri="{FF2B5EF4-FFF2-40B4-BE49-F238E27FC236}">
                <a16:creationId xmlns:a16="http://schemas.microsoft.com/office/drawing/2014/main" id="{8B01685E-065A-8F81-19C3-8F0750406D1B}"/>
              </a:ext>
            </a:extLst>
          </p:cNvPr>
          <p:cNvSpPr>
            <a:spLocks noGrp="1"/>
          </p:cNvSpPr>
          <p:nvPr>
            <p:ph type="subTitle" idx="1"/>
          </p:nvPr>
        </p:nvSpPr>
        <p:spPr>
          <a:xfrm>
            <a:off x="1350682" y="4870824"/>
            <a:ext cx="10005951" cy="1458258"/>
          </a:xfrm>
        </p:spPr>
        <p:txBody>
          <a:bodyPr anchor="ctr">
            <a:normAutofit/>
          </a:bodyPr>
          <a:lstStyle/>
          <a:p>
            <a:pPr algn="l"/>
            <a:r>
              <a:rPr lang="en-US" dirty="0"/>
              <a:t>-Mohamed </a:t>
            </a:r>
            <a:r>
              <a:rPr lang="en-US" dirty="0" err="1"/>
              <a:t>Abdrabo</a:t>
            </a:r>
            <a:endParaRPr lang="en-US" dirty="0"/>
          </a:p>
          <a:p>
            <a:pPr algn="l"/>
            <a:r>
              <a:rPr lang="en-US" dirty="0"/>
              <a:t>-Mazen mohamed</a:t>
            </a:r>
          </a:p>
          <a:p>
            <a:pPr algn="l"/>
            <a:r>
              <a:rPr lang="en-US" dirty="0"/>
              <a:t>Under the supervision of Dr. Nour</a:t>
            </a:r>
          </a:p>
        </p:txBody>
      </p:sp>
    </p:spTree>
    <p:extLst>
      <p:ext uri="{BB962C8B-B14F-4D97-AF65-F5344CB8AC3E}">
        <p14:creationId xmlns:p14="http://schemas.microsoft.com/office/powerpoint/2010/main" val="205760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409706-5708-A74C-04EB-4AA982BD9F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849085-52C0-E2F7-6FD3-3DC07A070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766019F-F034-FB79-8760-5A1B92CCC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330E3D-B3A4-AFC1-6056-8A98A050D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B86A46-90FD-F97A-49D5-50757796C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8530CB-37E8-60DA-E75E-27DACD835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197F8-EC3E-96B5-85CE-4C53FA4AF353}"/>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Results</a:t>
            </a:r>
          </a:p>
        </p:txBody>
      </p:sp>
      <p:sp>
        <p:nvSpPr>
          <p:cNvPr id="3" name="Content Placeholder 2">
            <a:extLst>
              <a:ext uri="{FF2B5EF4-FFF2-40B4-BE49-F238E27FC236}">
                <a16:creationId xmlns:a16="http://schemas.microsoft.com/office/drawing/2014/main" id="{754E0A72-6238-3020-C97F-FDE02950B4E5}"/>
              </a:ext>
            </a:extLst>
          </p:cNvPr>
          <p:cNvSpPr>
            <a:spLocks noGrp="1"/>
          </p:cNvSpPr>
          <p:nvPr>
            <p:ph idx="1"/>
          </p:nvPr>
        </p:nvSpPr>
        <p:spPr>
          <a:xfrm>
            <a:off x="218344" y="1469486"/>
            <a:ext cx="6258372" cy="883228"/>
          </a:xfrm>
        </p:spPr>
        <p:txBody>
          <a:bodyPr anchor="ctr">
            <a:noAutofit/>
          </a:bodyPr>
          <a:lstStyle/>
          <a:p>
            <a:pPr marL="0" indent="0" algn="l">
              <a:buNone/>
            </a:pPr>
            <a:r>
              <a:rPr lang="en-US" sz="3200" dirty="0">
                <a:latin typeface="NimbusRomNo9L-Regu"/>
              </a:rPr>
              <a:t>According to the three models</a:t>
            </a:r>
          </a:p>
        </p:txBody>
      </p:sp>
      <p:sp>
        <p:nvSpPr>
          <p:cNvPr id="4" name="TextBox 3">
            <a:extLst>
              <a:ext uri="{FF2B5EF4-FFF2-40B4-BE49-F238E27FC236}">
                <a16:creationId xmlns:a16="http://schemas.microsoft.com/office/drawing/2014/main" id="{8400EF43-ADF1-E0BB-A48F-7EE1244FBC07}"/>
              </a:ext>
            </a:extLst>
          </p:cNvPr>
          <p:cNvSpPr txBox="1"/>
          <p:nvPr/>
        </p:nvSpPr>
        <p:spPr>
          <a:xfrm>
            <a:off x="351195" y="2235226"/>
            <a:ext cx="6258372" cy="6032421"/>
          </a:xfrm>
          <a:prstGeom prst="rect">
            <a:avLst/>
          </a:prstGeom>
          <a:noFill/>
        </p:spPr>
        <p:txBody>
          <a:bodyPr wrap="square" rtlCol="0">
            <a:spAutoFit/>
          </a:bodyPr>
          <a:lstStyle/>
          <a:p>
            <a:pPr marL="514350" indent="-514350">
              <a:buFont typeface="Arial" panose="020B0604020202020204" pitchFamily="34" charset="0"/>
              <a:buChar char="•"/>
            </a:pPr>
            <a:r>
              <a:rPr lang="en-US" sz="2800" dirty="0"/>
              <a:t>Decision tree</a:t>
            </a:r>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Arial" panose="020B0604020202020204" pitchFamily="34" charset="0"/>
              <a:buChar char="•"/>
            </a:pPr>
            <a:r>
              <a:rPr lang="en-US" sz="2800" dirty="0"/>
              <a:t>SVM</a:t>
            </a:r>
          </a:p>
          <a:p>
            <a:pPr marL="514350" indent="-514350">
              <a:buFont typeface="+mj-lt"/>
              <a:buAutoNum type="arabicPeriod"/>
            </a:pPr>
            <a:endParaRPr lang="en-US" sz="2800" dirty="0"/>
          </a:p>
          <a:p>
            <a:endParaRPr lang="en-US" sz="2800" dirty="0"/>
          </a:p>
          <a:p>
            <a:pPr marL="514350" indent="-514350">
              <a:buFont typeface="Arial" panose="020B0604020202020204" pitchFamily="34" charset="0"/>
              <a:buChar char="•"/>
            </a:pPr>
            <a:r>
              <a:rPr lang="en-US" sz="2800" dirty="0"/>
              <a:t>Neural network</a:t>
            </a:r>
          </a:p>
          <a:p>
            <a:endParaRPr lang="en-US" sz="2800"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pPr marL="342900" indent="-342900">
              <a:buFont typeface="+mj-lt"/>
              <a:buAutoNum type="arabicPeriod"/>
            </a:pPr>
            <a:endParaRPr lang="en-US" dirty="0"/>
          </a:p>
          <a:p>
            <a:endParaRPr lang="en-US" dirty="0"/>
          </a:p>
          <a:p>
            <a:pPr marL="342900" indent="-342900">
              <a:buFont typeface="+mj-lt"/>
              <a:buAutoNum type="arabicPeriod"/>
            </a:pPr>
            <a:endParaRPr lang="en-US" dirty="0"/>
          </a:p>
          <a:p>
            <a:endParaRPr lang="en-US" dirty="0"/>
          </a:p>
          <a:p>
            <a:endParaRPr lang="en-US" dirty="0"/>
          </a:p>
          <a:p>
            <a:pPr marL="342900" indent="-342900">
              <a:buFont typeface="+mj-lt"/>
              <a:buAutoNum type="arabicPeriod"/>
            </a:pPr>
            <a:endParaRPr lang="en-US" dirty="0"/>
          </a:p>
        </p:txBody>
      </p:sp>
      <p:pic>
        <p:nvPicPr>
          <p:cNvPr id="13" name="Picture 12">
            <a:extLst>
              <a:ext uri="{FF2B5EF4-FFF2-40B4-BE49-F238E27FC236}">
                <a16:creationId xmlns:a16="http://schemas.microsoft.com/office/drawing/2014/main" id="{CB720DE9-6684-8F61-EA98-AD90C5447CAF}"/>
              </a:ext>
            </a:extLst>
          </p:cNvPr>
          <p:cNvPicPr>
            <a:picLocks noChangeAspect="1"/>
          </p:cNvPicPr>
          <p:nvPr/>
        </p:nvPicPr>
        <p:blipFill>
          <a:blip r:embed="rId2"/>
          <a:srcRect t="64544"/>
          <a:stretch/>
        </p:blipFill>
        <p:spPr>
          <a:xfrm>
            <a:off x="628911" y="2797693"/>
            <a:ext cx="5437238" cy="862526"/>
          </a:xfrm>
          <a:prstGeom prst="rect">
            <a:avLst/>
          </a:prstGeom>
        </p:spPr>
      </p:pic>
      <p:pic>
        <p:nvPicPr>
          <p:cNvPr id="17" name="Picture 16">
            <a:extLst>
              <a:ext uri="{FF2B5EF4-FFF2-40B4-BE49-F238E27FC236}">
                <a16:creationId xmlns:a16="http://schemas.microsoft.com/office/drawing/2014/main" id="{A6369991-EF65-312B-9012-C848AD0A10A1}"/>
              </a:ext>
            </a:extLst>
          </p:cNvPr>
          <p:cNvPicPr>
            <a:picLocks noChangeAspect="1"/>
          </p:cNvPicPr>
          <p:nvPr/>
        </p:nvPicPr>
        <p:blipFill>
          <a:blip r:embed="rId3"/>
          <a:stretch>
            <a:fillRect/>
          </a:stretch>
        </p:blipFill>
        <p:spPr>
          <a:xfrm>
            <a:off x="628911" y="4064574"/>
            <a:ext cx="5520817" cy="883228"/>
          </a:xfrm>
          <a:prstGeom prst="rect">
            <a:avLst/>
          </a:prstGeom>
        </p:spPr>
      </p:pic>
      <p:pic>
        <p:nvPicPr>
          <p:cNvPr id="19" name="Picture 18">
            <a:extLst>
              <a:ext uri="{FF2B5EF4-FFF2-40B4-BE49-F238E27FC236}">
                <a16:creationId xmlns:a16="http://schemas.microsoft.com/office/drawing/2014/main" id="{F64FE375-FD82-E830-27DE-646413BBBDE0}"/>
              </a:ext>
            </a:extLst>
          </p:cNvPr>
          <p:cNvPicPr>
            <a:picLocks noChangeAspect="1"/>
          </p:cNvPicPr>
          <p:nvPr/>
        </p:nvPicPr>
        <p:blipFill>
          <a:blip r:embed="rId4"/>
          <a:stretch>
            <a:fillRect/>
          </a:stretch>
        </p:blipFill>
        <p:spPr>
          <a:xfrm>
            <a:off x="628911" y="5476478"/>
            <a:ext cx="5437238" cy="1008526"/>
          </a:xfrm>
          <a:prstGeom prst="rect">
            <a:avLst/>
          </a:prstGeom>
        </p:spPr>
      </p:pic>
    </p:spTree>
    <p:extLst>
      <p:ext uri="{BB962C8B-B14F-4D97-AF65-F5344CB8AC3E}">
        <p14:creationId xmlns:p14="http://schemas.microsoft.com/office/powerpoint/2010/main" val="221645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A4E545-53B5-BD25-4C93-AB022D4AFF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EC983F-7632-4971-6F6F-E864813BD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133BD6-9D1F-6596-43B6-2914B8985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11DD2E-3FFD-16FF-3D72-40705ED15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07730D-9739-409C-972D-A2613B58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364506F-1437-D3A9-B223-F6A8DEE4A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A1665-DA8B-533A-3C43-6E6177C7DC61}"/>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Conclusion</a:t>
            </a:r>
          </a:p>
        </p:txBody>
      </p:sp>
      <p:sp>
        <p:nvSpPr>
          <p:cNvPr id="3" name="Content Placeholder 2">
            <a:extLst>
              <a:ext uri="{FF2B5EF4-FFF2-40B4-BE49-F238E27FC236}">
                <a16:creationId xmlns:a16="http://schemas.microsoft.com/office/drawing/2014/main" id="{6405FB9F-1BB6-45A1-7DB4-37C210DFFB49}"/>
              </a:ext>
            </a:extLst>
          </p:cNvPr>
          <p:cNvSpPr>
            <a:spLocks noGrp="1"/>
          </p:cNvSpPr>
          <p:nvPr>
            <p:ph idx="1"/>
          </p:nvPr>
        </p:nvSpPr>
        <p:spPr>
          <a:xfrm>
            <a:off x="614515" y="2151048"/>
            <a:ext cx="9718205" cy="3807300"/>
          </a:xfrm>
        </p:spPr>
        <p:txBody>
          <a:bodyPr anchor="ctr">
            <a:normAutofit/>
          </a:bodyPr>
          <a:lstStyle/>
          <a:p>
            <a:pPr marL="0" indent="0">
              <a:buNone/>
            </a:pPr>
            <a:r>
              <a:rPr lang="en-US" sz="2000" b="1" dirty="0"/>
              <a:t>After applying three machine learning models—“Decision Tree,” “Support Vector Machine (SVM),” and “Neural Network”—we observed the highest accuracy of 87% using the Decision Tree classifier. This result was achieved by following key preprocessing steps such as handling missing values by replacing them with the mode and mean, encoding categorical features, and removing unnecessary columns. Our paper highlights the promising role of machine learning in automotive safety analysis, with future efforts aimed at further improving model performance.</a:t>
            </a:r>
          </a:p>
        </p:txBody>
      </p:sp>
    </p:spTree>
    <p:extLst>
      <p:ext uri="{BB962C8B-B14F-4D97-AF65-F5344CB8AC3E}">
        <p14:creationId xmlns:p14="http://schemas.microsoft.com/office/powerpoint/2010/main" val="158636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0DFB5-4C09-2200-5A45-D17900F74B2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Any questions?</a:t>
            </a:r>
          </a:p>
        </p:txBody>
      </p:sp>
      <p:pic>
        <p:nvPicPr>
          <p:cNvPr id="16" name="Graphic 15" descr="Help">
            <a:extLst>
              <a:ext uri="{FF2B5EF4-FFF2-40B4-BE49-F238E27FC236}">
                <a16:creationId xmlns:a16="http://schemas.microsoft.com/office/drawing/2014/main" id="{973181BC-1B31-08EB-FFA9-1156433BB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1" name="Group 3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41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59053-6C94-002F-EDE2-ABEB69E5BF8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21" name="Graphic 20" descr="Smiling Face with No Fill">
            <a:extLst>
              <a:ext uri="{FF2B5EF4-FFF2-40B4-BE49-F238E27FC236}">
                <a16:creationId xmlns:a16="http://schemas.microsoft.com/office/drawing/2014/main" id="{6DA218B8-751F-B213-FF73-B63AF193E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23" name="Graphic 22" descr="Smiling Face with No Fill">
            <a:extLst>
              <a:ext uri="{FF2B5EF4-FFF2-40B4-BE49-F238E27FC236}">
                <a16:creationId xmlns:a16="http://schemas.microsoft.com/office/drawing/2014/main" id="{06368035-DDB1-4F97-B305-02AEB81B2A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40899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73121B-F165-E3B6-6824-9CE7075CC5E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C027AA-6332-681C-9AC3-FB6DD744D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41674E-DE58-968E-13E9-227D99337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6DF86B-D18A-5F94-0537-237AD8B8C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A9DE22-74F5-427F-5F9D-D6A08E868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8D4E35-0655-4F5A-F054-31ED302D36E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Table of contents</a:t>
            </a:r>
          </a:p>
        </p:txBody>
      </p:sp>
      <p:graphicFrame>
        <p:nvGraphicFramePr>
          <p:cNvPr id="17" name="Content Placeholder 2">
            <a:extLst>
              <a:ext uri="{FF2B5EF4-FFF2-40B4-BE49-F238E27FC236}">
                <a16:creationId xmlns:a16="http://schemas.microsoft.com/office/drawing/2014/main" id="{B29962D7-257D-F188-BE4C-DF4B58B7E984}"/>
              </a:ext>
            </a:extLst>
          </p:cNvPr>
          <p:cNvGraphicFramePr>
            <a:graphicFrameLocks noGrp="1"/>
          </p:cNvGraphicFramePr>
          <p:nvPr>
            <p:ph idx="1"/>
            <p:extLst>
              <p:ext uri="{D42A27DB-BD31-4B8C-83A1-F6EECF244321}">
                <p14:modId xmlns:p14="http://schemas.microsoft.com/office/powerpoint/2010/main" val="18515074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193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58991A-9BE9-1859-378D-0B39167B5D57}"/>
              </a:ext>
            </a:extLst>
          </p:cNvPr>
          <p:cNvSpPr>
            <a:spLocks noGrp="1"/>
          </p:cNvSpPr>
          <p:nvPr>
            <p:ph type="title"/>
          </p:nvPr>
        </p:nvSpPr>
        <p:spPr>
          <a:xfrm>
            <a:off x="1383564" y="348865"/>
            <a:ext cx="9718111" cy="1576446"/>
          </a:xfrm>
        </p:spPr>
        <p:txBody>
          <a:bodyPr anchor="ctr">
            <a:normAutofit/>
          </a:bodyPr>
          <a:lstStyle/>
          <a:p>
            <a:r>
              <a:rPr lang="en-US" sz="4000" b="1" dirty="0">
                <a:solidFill>
                  <a:srgbClr val="FFFFFF"/>
                </a:solidFill>
              </a:rPr>
              <a:t>Introduction</a:t>
            </a:r>
            <a:br>
              <a:rPr lang="en-US" sz="4000" b="1" dirty="0">
                <a:solidFill>
                  <a:srgbClr val="FFFFFF"/>
                </a:solidFill>
              </a:rPr>
            </a:br>
            <a:endParaRPr lang="en-US" sz="4000" b="1" dirty="0">
              <a:solidFill>
                <a:srgbClr val="FFFFFF"/>
              </a:solidFill>
            </a:endParaRPr>
          </a:p>
        </p:txBody>
      </p:sp>
      <p:sp>
        <p:nvSpPr>
          <p:cNvPr id="4" name="TextBox 3">
            <a:extLst>
              <a:ext uri="{FF2B5EF4-FFF2-40B4-BE49-F238E27FC236}">
                <a16:creationId xmlns:a16="http://schemas.microsoft.com/office/drawing/2014/main" id="{60953F08-4868-C0A2-EA02-1AA70DCE4A44}"/>
              </a:ext>
            </a:extLst>
          </p:cNvPr>
          <p:cNvSpPr txBox="1"/>
          <p:nvPr/>
        </p:nvSpPr>
        <p:spPr>
          <a:xfrm>
            <a:off x="865239" y="2369978"/>
            <a:ext cx="9596284" cy="954107"/>
          </a:xfrm>
          <a:prstGeom prst="rect">
            <a:avLst/>
          </a:prstGeom>
          <a:noFill/>
        </p:spPr>
        <p:txBody>
          <a:bodyPr wrap="square" rtlCol="0">
            <a:spAutoFit/>
          </a:bodyPr>
          <a:lstStyle/>
          <a:p>
            <a:r>
              <a:rPr lang="en-US" sz="2800" b="1" dirty="0"/>
              <a:t>Why do we need to predict the automobile risk rating ? </a:t>
            </a:r>
            <a:br>
              <a:rPr lang="en-US" sz="2800" b="1" dirty="0"/>
            </a:br>
            <a:endParaRPr lang="en-US" sz="2800" b="1" dirty="0"/>
          </a:p>
        </p:txBody>
      </p:sp>
      <p:sp>
        <p:nvSpPr>
          <p:cNvPr id="5" name="Content Placeholder 4">
            <a:extLst>
              <a:ext uri="{FF2B5EF4-FFF2-40B4-BE49-F238E27FC236}">
                <a16:creationId xmlns:a16="http://schemas.microsoft.com/office/drawing/2014/main" id="{8ACE8EC1-6379-F45D-54CC-48951EEBEDC0}"/>
              </a:ext>
            </a:extLst>
          </p:cNvPr>
          <p:cNvSpPr>
            <a:spLocks noGrp="1"/>
          </p:cNvSpPr>
          <p:nvPr>
            <p:ph idx="1"/>
          </p:nvPr>
        </p:nvSpPr>
        <p:spPr>
          <a:xfrm>
            <a:off x="838200" y="3165987"/>
            <a:ext cx="6742471" cy="3010976"/>
          </a:xfrm>
        </p:spPr>
        <p:txBody>
          <a:bodyPr>
            <a:normAutofit/>
          </a:bodyPr>
          <a:lstStyle/>
          <a:p>
            <a:pPr marL="0" indent="0">
              <a:buNone/>
            </a:pPr>
            <a:r>
              <a:rPr lang="en-US" sz="2400" dirty="0"/>
              <a:t>Predicting a car’s safety rating is vital for improving road safety, reducing accidents, and guiding consumer decisions. It helps manufacturers design safer vehicles and allows buyers to make informed choices. Insurance companies also use these ratings to set accurate premiums. This approach saves lives and minimizes financial losses.</a:t>
            </a:r>
          </a:p>
        </p:txBody>
      </p:sp>
      <p:pic>
        <p:nvPicPr>
          <p:cNvPr id="1026" name="Picture 2">
            <a:extLst>
              <a:ext uri="{FF2B5EF4-FFF2-40B4-BE49-F238E27FC236}">
                <a16:creationId xmlns:a16="http://schemas.microsoft.com/office/drawing/2014/main" id="{A523DDF1-004A-D7CC-D3DD-27A37D0C36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90"/>
          <a:stretch/>
        </p:blipFill>
        <p:spPr bwMode="auto">
          <a:xfrm>
            <a:off x="7580671" y="3080622"/>
            <a:ext cx="4519375" cy="301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10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1E2B20-2152-D15C-B477-D0099F4C0BE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B3CEF3-9FD5-3110-A650-4E01DE215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9173D0-1E6A-B243-15DE-2C5681A2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39496E-2B5E-DCB4-739C-431CB72C1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9F82DF-32B9-EEBD-4CBF-4B20681CF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31EB9-03A2-4347-48C6-5DABC0FC1615}"/>
              </a:ext>
            </a:extLst>
          </p:cNvPr>
          <p:cNvSpPr>
            <a:spLocks noGrp="1"/>
          </p:cNvSpPr>
          <p:nvPr>
            <p:ph type="title"/>
          </p:nvPr>
        </p:nvSpPr>
        <p:spPr>
          <a:xfrm>
            <a:off x="1383564" y="348865"/>
            <a:ext cx="9718111" cy="1576446"/>
          </a:xfrm>
        </p:spPr>
        <p:txBody>
          <a:bodyPr anchor="ctr">
            <a:normAutofit/>
          </a:bodyPr>
          <a:lstStyle/>
          <a:p>
            <a:r>
              <a:rPr lang="en-US" sz="4000" b="1" dirty="0">
                <a:solidFill>
                  <a:schemeClr val="bg1"/>
                </a:solidFill>
              </a:rPr>
              <a:t>Introduction</a:t>
            </a:r>
          </a:p>
        </p:txBody>
      </p:sp>
      <p:sp>
        <p:nvSpPr>
          <p:cNvPr id="4" name="TextBox 3">
            <a:extLst>
              <a:ext uri="{FF2B5EF4-FFF2-40B4-BE49-F238E27FC236}">
                <a16:creationId xmlns:a16="http://schemas.microsoft.com/office/drawing/2014/main" id="{1D060998-432E-3247-0ACE-9972AA8D0C29}"/>
              </a:ext>
            </a:extLst>
          </p:cNvPr>
          <p:cNvSpPr txBox="1"/>
          <p:nvPr/>
        </p:nvSpPr>
        <p:spPr>
          <a:xfrm>
            <a:off x="875069" y="2266064"/>
            <a:ext cx="7089058" cy="8125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Classifiers</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p>
          <a:p>
            <a:endParaRPr lang="en-US" dirty="0"/>
          </a:p>
        </p:txBody>
      </p:sp>
      <p:sp>
        <p:nvSpPr>
          <p:cNvPr id="8" name="Content Placeholder 7">
            <a:extLst>
              <a:ext uri="{FF2B5EF4-FFF2-40B4-BE49-F238E27FC236}">
                <a16:creationId xmlns:a16="http://schemas.microsoft.com/office/drawing/2014/main" id="{22241A82-D2F6-F3F6-889C-474727E40C70}"/>
              </a:ext>
            </a:extLst>
          </p:cNvPr>
          <p:cNvSpPr>
            <a:spLocks noGrp="1"/>
          </p:cNvSpPr>
          <p:nvPr>
            <p:ph idx="1"/>
          </p:nvPr>
        </p:nvSpPr>
        <p:spPr>
          <a:xfrm>
            <a:off x="838201" y="3028801"/>
            <a:ext cx="5257799" cy="3315776"/>
          </a:xfrm>
        </p:spPr>
        <p:txBody>
          <a:bodyPr/>
          <a:lstStyle/>
          <a:p>
            <a:pPr marL="0" indent="0">
              <a:buNone/>
            </a:pPr>
            <a:r>
              <a:rPr lang="en-US" dirty="0"/>
              <a:t>1-Decision tree</a:t>
            </a:r>
          </a:p>
          <a:p>
            <a:pPr marL="0" indent="0">
              <a:buNone/>
            </a:pPr>
            <a:r>
              <a:rPr lang="en-US" sz="2400" dirty="0"/>
              <a:t>    A decision tree is a flowchart-like     structure used to visualize and make decisions based on a series of choices and their potential outcomes. It's a powerful tool in various fields, including machine learning, data mining, and statistics.</a:t>
            </a:r>
          </a:p>
        </p:txBody>
      </p:sp>
      <p:pic>
        <p:nvPicPr>
          <p:cNvPr id="7" name="Picture 6" descr="Diagram of a diagram showing different types of temperature&#10;&#10;Description automatically generated">
            <a:extLst>
              <a:ext uri="{FF2B5EF4-FFF2-40B4-BE49-F238E27FC236}">
                <a16:creationId xmlns:a16="http://schemas.microsoft.com/office/drawing/2014/main" id="{04106872-45E8-82BC-0016-68142C2A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069" y="3048917"/>
            <a:ext cx="4572000" cy="2928916"/>
          </a:xfrm>
          <a:prstGeom prst="rect">
            <a:avLst/>
          </a:prstGeom>
        </p:spPr>
      </p:pic>
    </p:spTree>
    <p:extLst>
      <p:ext uri="{BB962C8B-B14F-4D97-AF65-F5344CB8AC3E}">
        <p14:creationId xmlns:p14="http://schemas.microsoft.com/office/powerpoint/2010/main" val="83631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CD904E-CAFB-719B-FC8E-C046C449EFFC}"/>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CF2810-A94C-AE06-A84F-3E3F519CE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81C2B6-5C2D-1D2A-3DC3-40D3DD71B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1E577E-9E9A-1D75-B7BE-A8816F2C1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428423-4032-3D1E-59CC-3A71359B7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8ACD21-A782-D489-8617-BA571C5853DD}"/>
              </a:ext>
            </a:extLst>
          </p:cNvPr>
          <p:cNvSpPr>
            <a:spLocks noGrp="1"/>
          </p:cNvSpPr>
          <p:nvPr>
            <p:ph type="title"/>
          </p:nvPr>
        </p:nvSpPr>
        <p:spPr>
          <a:xfrm>
            <a:off x="1383564" y="348865"/>
            <a:ext cx="9718111" cy="1576446"/>
          </a:xfrm>
        </p:spPr>
        <p:txBody>
          <a:bodyPr anchor="ctr">
            <a:normAutofit/>
          </a:bodyPr>
          <a:lstStyle/>
          <a:p>
            <a:r>
              <a:rPr lang="en-US" sz="4000" b="1" dirty="0">
                <a:solidFill>
                  <a:schemeClr val="bg1"/>
                </a:solidFill>
              </a:rPr>
              <a:t>Introduction</a:t>
            </a:r>
          </a:p>
        </p:txBody>
      </p:sp>
      <p:sp>
        <p:nvSpPr>
          <p:cNvPr id="4" name="TextBox 3">
            <a:extLst>
              <a:ext uri="{FF2B5EF4-FFF2-40B4-BE49-F238E27FC236}">
                <a16:creationId xmlns:a16="http://schemas.microsoft.com/office/drawing/2014/main" id="{D7ABDE1E-661C-C1EC-21D6-B3962A4C2F89}"/>
              </a:ext>
            </a:extLst>
          </p:cNvPr>
          <p:cNvSpPr txBox="1"/>
          <p:nvPr/>
        </p:nvSpPr>
        <p:spPr>
          <a:xfrm>
            <a:off x="875069" y="2266064"/>
            <a:ext cx="7089058" cy="8125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Classifiers</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p>
          <a:p>
            <a:endParaRPr lang="en-US" dirty="0"/>
          </a:p>
        </p:txBody>
      </p:sp>
      <p:sp>
        <p:nvSpPr>
          <p:cNvPr id="8" name="Content Placeholder 7">
            <a:extLst>
              <a:ext uri="{FF2B5EF4-FFF2-40B4-BE49-F238E27FC236}">
                <a16:creationId xmlns:a16="http://schemas.microsoft.com/office/drawing/2014/main" id="{03C6A997-04CB-4731-832D-639A25B88C22}"/>
              </a:ext>
            </a:extLst>
          </p:cNvPr>
          <p:cNvSpPr>
            <a:spLocks noGrp="1"/>
          </p:cNvSpPr>
          <p:nvPr>
            <p:ph idx="1"/>
          </p:nvPr>
        </p:nvSpPr>
        <p:spPr>
          <a:xfrm>
            <a:off x="838201" y="3028801"/>
            <a:ext cx="5257799" cy="3315776"/>
          </a:xfrm>
        </p:spPr>
        <p:txBody>
          <a:bodyPr/>
          <a:lstStyle/>
          <a:p>
            <a:pPr marL="0" indent="0">
              <a:buNone/>
            </a:pPr>
            <a:r>
              <a:rPr lang="en-US" dirty="0"/>
              <a:t>2-Neural network </a:t>
            </a:r>
          </a:p>
          <a:p>
            <a:pPr marL="0" indent="0">
              <a:buNone/>
            </a:pPr>
            <a:r>
              <a:rPr lang="en-US" sz="2400" dirty="0"/>
              <a:t>    Neural networks are a powerful class of machine learning algorithms inspired by the structure and function of the human brain. They consist of interconnected nodes (neurons) organized in layers, enabling them to learn complex patterns and make predictions..</a:t>
            </a:r>
          </a:p>
        </p:txBody>
      </p:sp>
      <p:pic>
        <p:nvPicPr>
          <p:cNvPr id="5" name="Picture 4" descr="A diagram of a network&#10;&#10;Description automatically generated">
            <a:extLst>
              <a:ext uri="{FF2B5EF4-FFF2-40B4-BE49-F238E27FC236}">
                <a16:creationId xmlns:a16="http://schemas.microsoft.com/office/drawing/2014/main" id="{93B472FE-043E-E463-BA26-3BF523FBB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489" y="2672329"/>
            <a:ext cx="5098961" cy="3779405"/>
          </a:xfrm>
          <a:prstGeom prst="rect">
            <a:avLst/>
          </a:prstGeom>
        </p:spPr>
      </p:pic>
    </p:spTree>
    <p:extLst>
      <p:ext uri="{BB962C8B-B14F-4D97-AF65-F5344CB8AC3E}">
        <p14:creationId xmlns:p14="http://schemas.microsoft.com/office/powerpoint/2010/main" val="402899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378F18-ECF1-6454-FB09-37FDDF091EC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3BD2AC4-98A1-E6F1-5B87-F46C40BE1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007BC1-A42E-A64E-1B93-F9A97F304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D973DF-0ED2-698E-1DC2-216A72AEA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136E0E-83E2-27DA-AEE3-A8BD6D544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C9C5BC-C455-5133-7597-13B65AE4CAE2}"/>
              </a:ext>
            </a:extLst>
          </p:cNvPr>
          <p:cNvSpPr>
            <a:spLocks noGrp="1"/>
          </p:cNvSpPr>
          <p:nvPr>
            <p:ph type="title"/>
          </p:nvPr>
        </p:nvSpPr>
        <p:spPr>
          <a:xfrm>
            <a:off x="1383564" y="348865"/>
            <a:ext cx="9718111" cy="1576446"/>
          </a:xfrm>
        </p:spPr>
        <p:txBody>
          <a:bodyPr anchor="ctr">
            <a:normAutofit/>
          </a:bodyPr>
          <a:lstStyle/>
          <a:p>
            <a:r>
              <a:rPr lang="en-US" sz="4000" b="1" dirty="0">
                <a:solidFill>
                  <a:schemeClr val="bg1"/>
                </a:solidFill>
              </a:rPr>
              <a:t>Introduction</a:t>
            </a:r>
          </a:p>
        </p:txBody>
      </p:sp>
      <p:sp>
        <p:nvSpPr>
          <p:cNvPr id="4" name="TextBox 3">
            <a:extLst>
              <a:ext uri="{FF2B5EF4-FFF2-40B4-BE49-F238E27FC236}">
                <a16:creationId xmlns:a16="http://schemas.microsoft.com/office/drawing/2014/main" id="{88066CD3-DF02-E9D9-F24B-BD4119F7511E}"/>
              </a:ext>
            </a:extLst>
          </p:cNvPr>
          <p:cNvSpPr txBox="1"/>
          <p:nvPr/>
        </p:nvSpPr>
        <p:spPr>
          <a:xfrm>
            <a:off x="875069" y="2266064"/>
            <a:ext cx="7089058" cy="8125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Classifiers</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p>
          <a:p>
            <a:endParaRPr lang="en-US" dirty="0"/>
          </a:p>
        </p:txBody>
      </p:sp>
      <p:sp>
        <p:nvSpPr>
          <p:cNvPr id="8" name="Content Placeholder 7">
            <a:extLst>
              <a:ext uri="{FF2B5EF4-FFF2-40B4-BE49-F238E27FC236}">
                <a16:creationId xmlns:a16="http://schemas.microsoft.com/office/drawing/2014/main" id="{17C5AA68-EB39-9C8E-5CFB-143385B23427}"/>
              </a:ext>
            </a:extLst>
          </p:cNvPr>
          <p:cNvSpPr>
            <a:spLocks noGrp="1"/>
          </p:cNvSpPr>
          <p:nvPr>
            <p:ph idx="1"/>
          </p:nvPr>
        </p:nvSpPr>
        <p:spPr>
          <a:xfrm>
            <a:off x="838201" y="3028801"/>
            <a:ext cx="5257799" cy="3315776"/>
          </a:xfrm>
        </p:spPr>
        <p:txBody>
          <a:bodyPr/>
          <a:lstStyle/>
          <a:p>
            <a:pPr marL="0" indent="0">
              <a:buNone/>
            </a:pPr>
            <a:r>
              <a:rPr lang="en-US" dirty="0"/>
              <a:t>3-Support vector machine</a:t>
            </a:r>
          </a:p>
          <a:p>
            <a:pPr marL="0" indent="0">
              <a:buNone/>
            </a:pPr>
            <a:r>
              <a:rPr lang="en-US" sz="2400" dirty="0"/>
              <a:t>       aims to find the best boundary (called a hyperplane) that separates data points of different classes in a dataset. It seeks to maximize the margin, which is the distance between the hyperplane and the nearest data points of any class (called support vectors).</a:t>
            </a:r>
          </a:p>
        </p:txBody>
      </p:sp>
      <p:pic>
        <p:nvPicPr>
          <p:cNvPr id="6" name="Picture 5" descr="A diagram of a graph&#10;&#10;Description automatically generated">
            <a:extLst>
              <a:ext uri="{FF2B5EF4-FFF2-40B4-BE49-F238E27FC236}">
                <a16:creationId xmlns:a16="http://schemas.microsoft.com/office/drawing/2014/main" id="{ABB7157D-519E-37C6-A10C-3A83323551D9}"/>
              </a:ext>
            </a:extLst>
          </p:cNvPr>
          <p:cNvPicPr>
            <a:picLocks noChangeAspect="1"/>
          </p:cNvPicPr>
          <p:nvPr/>
        </p:nvPicPr>
        <p:blipFill>
          <a:blip r:embed="rId2">
            <a:extLst>
              <a:ext uri="{28A0092B-C50C-407E-A947-70E740481C1C}">
                <a14:useLocalDpi xmlns:a14="http://schemas.microsoft.com/office/drawing/2010/main" val="0"/>
              </a:ext>
            </a:extLst>
          </a:blip>
          <a:srcRect l="37365"/>
          <a:stretch/>
        </p:blipFill>
        <p:spPr>
          <a:xfrm>
            <a:off x="6771967" y="3028801"/>
            <a:ext cx="4581832" cy="3286125"/>
          </a:xfrm>
          <a:prstGeom prst="rect">
            <a:avLst/>
          </a:prstGeom>
        </p:spPr>
      </p:pic>
    </p:spTree>
    <p:extLst>
      <p:ext uri="{BB962C8B-B14F-4D97-AF65-F5344CB8AC3E}">
        <p14:creationId xmlns:p14="http://schemas.microsoft.com/office/powerpoint/2010/main" val="66903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402B8-CE8A-501B-5A3E-B9D6EDE2F96F}"/>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Abstract</a:t>
            </a:r>
          </a:p>
        </p:txBody>
      </p:sp>
      <p:sp>
        <p:nvSpPr>
          <p:cNvPr id="3" name="Content Placeholder 2">
            <a:extLst>
              <a:ext uri="{FF2B5EF4-FFF2-40B4-BE49-F238E27FC236}">
                <a16:creationId xmlns:a16="http://schemas.microsoft.com/office/drawing/2014/main" id="{41EA726C-9CB8-9085-9F01-6659B0866A6A}"/>
              </a:ext>
            </a:extLst>
          </p:cNvPr>
          <p:cNvSpPr>
            <a:spLocks noGrp="1"/>
          </p:cNvSpPr>
          <p:nvPr>
            <p:ph idx="1"/>
          </p:nvPr>
        </p:nvSpPr>
        <p:spPr>
          <a:xfrm>
            <a:off x="1371599" y="2318197"/>
            <a:ext cx="9724031" cy="3683358"/>
          </a:xfrm>
        </p:spPr>
        <p:txBody>
          <a:bodyPr anchor="ctr">
            <a:normAutofit/>
          </a:bodyPr>
          <a:lstStyle/>
          <a:p>
            <a:pPr marL="0" marR="0" indent="0">
              <a:spcBef>
                <a:spcPts val="375"/>
              </a:spcBef>
              <a:buNone/>
            </a:pPr>
            <a:r>
              <a:rPr lang="en-US" sz="2000" b="1" dirty="0">
                <a:solidFill>
                  <a:srgbClr val="000000"/>
                </a:solidFill>
                <a:effectLst/>
                <a:latin typeface="Times New Roman" panose="02020603050405020304" pitchFamily="18" charset="0"/>
                <a:ea typeface="Times New Roman" panose="02020603050405020304" pitchFamily="18" charset="0"/>
              </a:rPr>
              <a:t>This paper is predicting the risk rating of automobiles that is using three classifier models: “Decision Tree”, “Support Vector Machine (SVM)”, and “Neural Network” to get the higher accuracy. Our  dataset includes 205 samples with 26 features such as: </a:t>
            </a:r>
            <a:r>
              <a:rPr lang="en-US" sz="2000" b="1" dirty="0" err="1">
                <a:solidFill>
                  <a:srgbClr val="000000"/>
                </a:solidFill>
                <a:effectLst/>
                <a:latin typeface="Times New Roman" panose="02020603050405020304" pitchFamily="18" charset="0"/>
                <a:ea typeface="Times New Roman" panose="02020603050405020304" pitchFamily="18" charset="0"/>
              </a:rPr>
              <a:t>hourse</a:t>
            </a:r>
            <a:r>
              <a:rPr lang="en-US" sz="2000" b="1" dirty="0">
                <a:solidFill>
                  <a:srgbClr val="000000"/>
                </a:solidFill>
                <a:effectLst/>
                <a:latin typeface="Times New Roman" panose="02020603050405020304" pitchFamily="18" charset="0"/>
                <a:ea typeface="Times New Roman" panose="02020603050405020304" pitchFamily="18" charset="0"/>
              </a:rPr>
              <a:t> power,</a:t>
            </a:r>
            <a:r>
              <a:rPr lang="en-US" sz="2000" b="1" dirty="0">
                <a:effectLst/>
                <a:latin typeface="Times New Roman" panose="02020603050405020304" pitchFamily="18" charset="0"/>
                <a:ea typeface="Times New Roman" panose="02020603050405020304"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rPr>
              <a:t>drive-wheels, stroke, </a:t>
            </a:r>
            <a:r>
              <a:rPr lang="en-US" sz="2000" b="1" dirty="0">
                <a:effectLst/>
                <a:latin typeface="Times New Roman" panose="02020603050405020304" pitchFamily="18" charset="0"/>
                <a:ea typeface="Times New Roman" panose="02020603050405020304" pitchFamily="18" charset="0"/>
              </a:rPr>
              <a:t>compression</a:t>
            </a:r>
            <a:r>
              <a:rPr lang="en-US" sz="2000" b="1" dirty="0">
                <a:solidFill>
                  <a:srgbClr val="000000"/>
                </a:solidFill>
                <a:effectLst/>
                <a:latin typeface="Times New Roman" panose="02020603050405020304" pitchFamily="18" charset="0"/>
                <a:ea typeface="Times New Roman" panose="02020603050405020304" pitchFamily="18" charset="0"/>
              </a:rPr>
              <a:t>-ratio, and </a:t>
            </a:r>
            <a:r>
              <a:rPr lang="en-US" sz="2000" b="1" dirty="0" err="1">
                <a:solidFill>
                  <a:srgbClr val="000000"/>
                </a:solidFill>
                <a:effectLst/>
                <a:latin typeface="Times New Roman" panose="02020603050405020304" pitchFamily="18" charset="0"/>
                <a:ea typeface="Times New Roman" panose="02020603050405020304" pitchFamily="18" charset="0"/>
              </a:rPr>
              <a:t>etc</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 The target variable, `</a:t>
            </a:r>
            <a:r>
              <a:rPr lang="en-US" sz="2000" b="1" dirty="0" err="1">
                <a:effectLst/>
                <a:latin typeface="Times New Roman" panose="02020603050405020304" pitchFamily="18" charset="0"/>
                <a:ea typeface="Times New Roman" panose="02020603050405020304" pitchFamily="18" charset="0"/>
              </a:rPr>
              <a:t>symboling</a:t>
            </a:r>
            <a:r>
              <a:rPr lang="en-US" sz="2000" b="1" dirty="0">
                <a:effectLst/>
                <a:latin typeface="Times New Roman" panose="02020603050405020304" pitchFamily="18" charset="0"/>
                <a:ea typeface="Times New Roman" panose="02020603050405020304" pitchFamily="18" charset="0"/>
              </a:rPr>
              <a:t>`, categorizes cars as unsafe (-3) or safe (3). </a:t>
            </a:r>
            <a:r>
              <a:rPr lang="en-US" sz="2000" b="1" dirty="0">
                <a:solidFill>
                  <a:srgbClr val="000000"/>
                </a:solidFill>
                <a:effectLst/>
                <a:latin typeface="Times New Roman" panose="02020603050405020304" pitchFamily="18" charset="0"/>
                <a:ea typeface="Times New Roman" panose="02020603050405020304" pitchFamily="18" charset="0"/>
              </a:rPr>
              <a:t>Preprocessing steps like handling nulls by replacing them with mode and mean, encoding the features, and dropping the unneeded columns. The highest accuracy was 87 percent using decision tree. This paper demonstrates the potential of machine learning in automotive safety analysis, with future efforts focused on enhancing performance.</a:t>
            </a:r>
            <a:endParaRPr lang="en-US"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794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D89AD6-FC13-1375-04E5-A27AEE8DBB0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7BBF97-98FF-AE47-E507-CA176818D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918E31-D57E-DF99-E0C6-4E91ECDE3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3334DF-1D1B-C75D-3177-7385513D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FB9DA48-22CD-F7B5-5256-187633F96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DDF797-8E14-226A-5C86-A040C8E6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D21EB-EE15-902D-8F23-B5EDDBAEAE89}"/>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Methodology</a:t>
            </a:r>
          </a:p>
        </p:txBody>
      </p:sp>
      <p:sp>
        <p:nvSpPr>
          <p:cNvPr id="3" name="Content Placeholder 2">
            <a:extLst>
              <a:ext uri="{FF2B5EF4-FFF2-40B4-BE49-F238E27FC236}">
                <a16:creationId xmlns:a16="http://schemas.microsoft.com/office/drawing/2014/main" id="{9556133F-6E40-4B79-FF92-027C43131C51}"/>
              </a:ext>
            </a:extLst>
          </p:cNvPr>
          <p:cNvSpPr>
            <a:spLocks noGrp="1"/>
          </p:cNvSpPr>
          <p:nvPr>
            <p:ph idx="1"/>
          </p:nvPr>
        </p:nvSpPr>
        <p:spPr>
          <a:xfrm>
            <a:off x="562561" y="1798991"/>
            <a:ext cx="7500784" cy="971108"/>
          </a:xfrm>
        </p:spPr>
        <p:txBody>
          <a:bodyPr anchor="ctr">
            <a:normAutofit/>
          </a:bodyPr>
          <a:lstStyle/>
          <a:p>
            <a:r>
              <a:rPr lang="en-US" sz="2400" b="0" i="0" u="none" strike="noStrike" baseline="0" dirty="0">
                <a:latin typeface="NimbusRomNo9L-Regu"/>
              </a:rPr>
              <a:t>drop the unnecessary columns using cross correlation </a:t>
            </a:r>
            <a:endParaRPr lang="en-US" sz="2400" dirty="0">
              <a:latin typeface="NimbusRomNo9L-Regu"/>
            </a:endParaRPr>
          </a:p>
        </p:txBody>
      </p:sp>
      <p:pic>
        <p:nvPicPr>
          <p:cNvPr id="5" name="Picture 4">
            <a:extLst>
              <a:ext uri="{FF2B5EF4-FFF2-40B4-BE49-F238E27FC236}">
                <a16:creationId xmlns:a16="http://schemas.microsoft.com/office/drawing/2014/main" id="{B4F8495A-38F6-B271-7540-A13FE0F8E841}"/>
              </a:ext>
            </a:extLst>
          </p:cNvPr>
          <p:cNvPicPr>
            <a:picLocks noChangeAspect="1"/>
          </p:cNvPicPr>
          <p:nvPr/>
        </p:nvPicPr>
        <p:blipFill>
          <a:blip r:embed="rId2"/>
          <a:srcRect t="-1" r="25823" b="-4537"/>
          <a:stretch/>
        </p:blipFill>
        <p:spPr>
          <a:xfrm>
            <a:off x="675409" y="2685233"/>
            <a:ext cx="8614063" cy="873845"/>
          </a:xfrm>
          <a:prstGeom prst="rect">
            <a:avLst/>
          </a:prstGeom>
        </p:spPr>
      </p:pic>
      <p:pic>
        <p:nvPicPr>
          <p:cNvPr id="17" name="Picture 16">
            <a:extLst>
              <a:ext uri="{FF2B5EF4-FFF2-40B4-BE49-F238E27FC236}">
                <a16:creationId xmlns:a16="http://schemas.microsoft.com/office/drawing/2014/main" id="{10ED90DA-D8E4-5020-64FE-E62BB179FCA4}"/>
              </a:ext>
            </a:extLst>
          </p:cNvPr>
          <p:cNvPicPr>
            <a:picLocks noChangeAspect="1"/>
          </p:cNvPicPr>
          <p:nvPr/>
        </p:nvPicPr>
        <p:blipFill>
          <a:blip r:embed="rId3"/>
          <a:stretch>
            <a:fillRect/>
          </a:stretch>
        </p:blipFill>
        <p:spPr>
          <a:xfrm>
            <a:off x="855420" y="5204183"/>
            <a:ext cx="8373644" cy="1028844"/>
          </a:xfrm>
          <a:prstGeom prst="rect">
            <a:avLst/>
          </a:prstGeom>
        </p:spPr>
      </p:pic>
      <p:sp>
        <p:nvSpPr>
          <p:cNvPr id="24" name="Content Placeholder 2">
            <a:extLst>
              <a:ext uri="{FF2B5EF4-FFF2-40B4-BE49-F238E27FC236}">
                <a16:creationId xmlns:a16="http://schemas.microsoft.com/office/drawing/2014/main" id="{10D6A3C2-849A-AA21-CB52-C2B83F09AC4C}"/>
              </a:ext>
            </a:extLst>
          </p:cNvPr>
          <p:cNvSpPr txBox="1">
            <a:spLocks/>
          </p:cNvSpPr>
          <p:nvPr/>
        </p:nvSpPr>
        <p:spPr>
          <a:xfrm>
            <a:off x="626080" y="3540286"/>
            <a:ext cx="7500784" cy="97110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NimbusRomNo9L-Regu"/>
              </a:rPr>
              <a:t>Check nulls and replace them </a:t>
            </a:r>
          </a:p>
        </p:txBody>
      </p:sp>
      <p:pic>
        <p:nvPicPr>
          <p:cNvPr id="26" name="Picture 25">
            <a:extLst>
              <a:ext uri="{FF2B5EF4-FFF2-40B4-BE49-F238E27FC236}">
                <a16:creationId xmlns:a16="http://schemas.microsoft.com/office/drawing/2014/main" id="{7706E36F-33BF-4EF9-84B3-693D455741FE}"/>
              </a:ext>
            </a:extLst>
          </p:cNvPr>
          <p:cNvPicPr>
            <a:picLocks noChangeAspect="1"/>
          </p:cNvPicPr>
          <p:nvPr/>
        </p:nvPicPr>
        <p:blipFill>
          <a:blip r:embed="rId4"/>
          <a:stretch>
            <a:fillRect/>
          </a:stretch>
        </p:blipFill>
        <p:spPr>
          <a:xfrm>
            <a:off x="864127" y="4404277"/>
            <a:ext cx="8236625" cy="600687"/>
          </a:xfrm>
          <a:prstGeom prst="rect">
            <a:avLst/>
          </a:prstGeom>
        </p:spPr>
      </p:pic>
    </p:spTree>
    <p:extLst>
      <p:ext uri="{BB962C8B-B14F-4D97-AF65-F5344CB8AC3E}">
        <p14:creationId xmlns:p14="http://schemas.microsoft.com/office/powerpoint/2010/main" val="193371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B5B4B4-EB36-7C82-556A-F53788E51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820A3A-E32F-7EF0-8D64-20D79FE59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31887B-95C0-9F94-5260-23CF11A19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6F6DF6-93AD-A5D5-CE86-C3735B4A1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3C4159-AB86-E3A0-D8D8-607751A5F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FAB786D-9BDE-1D93-3C30-D1C567D4B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83A7D-EF48-951D-3906-E2D610D49D52}"/>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Methodology</a:t>
            </a:r>
          </a:p>
        </p:txBody>
      </p:sp>
      <p:sp>
        <p:nvSpPr>
          <p:cNvPr id="3" name="Content Placeholder 2">
            <a:extLst>
              <a:ext uri="{FF2B5EF4-FFF2-40B4-BE49-F238E27FC236}">
                <a16:creationId xmlns:a16="http://schemas.microsoft.com/office/drawing/2014/main" id="{E5928D0C-427B-0DD0-1F4E-DDACB8D15958}"/>
              </a:ext>
            </a:extLst>
          </p:cNvPr>
          <p:cNvSpPr>
            <a:spLocks noGrp="1"/>
          </p:cNvSpPr>
          <p:nvPr>
            <p:ph idx="1"/>
          </p:nvPr>
        </p:nvSpPr>
        <p:spPr>
          <a:xfrm>
            <a:off x="562561" y="1798991"/>
            <a:ext cx="7500784" cy="971108"/>
          </a:xfrm>
        </p:spPr>
        <p:txBody>
          <a:bodyPr anchor="ctr">
            <a:normAutofit/>
          </a:bodyPr>
          <a:lstStyle/>
          <a:p>
            <a:r>
              <a:rPr lang="en-US" sz="2400" b="0" i="0" u="none" strike="noStrike" baseline="0" dirty="0">
                <a:latin typeface="NimbusRomNo9L-Regu"/>
              </a:rPr>
              <a:t>Check the column data type “string, integer/float”</a:t>
            </a:r>
            <a:r>
              <a:rPr lang="en-US" sz="2400" dirty="0">
                <a:latin typeface="NimbusRomNo9L-Regu"/>
              </a:rPr>
              <a:t> </a:t>
            </a:r>
          </a:p>
        </p:txBody>
      </p:sp>
      <p:pic>
        <p:nvPicPr>
          <p:cNvPr id="19" name="Picture 18">
            <a:extLst>
              <a:ext uri="{FF2B5EF4-FFF2-40B4-BE49-F238E27FC236}">
                <a16:creationId xmlns:a16="http://schemas.microsoft.com/office/drawing/2014/main" id="{6EE46D2B-1BD7-382E-1E6D-55E26DC4FBC3}"/>
              </a:ext>
            </a:extLst>
          </p:cNvPr>
          <p:cNvPicPr>
            <a:picLocks noChangeAspect="1"/>
          </p:cNvPicPr>
          <p:nvPr/>
        </p:nvPicPr>
        <p:blipFill>
          <a:blip r:embed="rId2"/>
          <a:stretch>
            <a:fillRect/>
          </a:stretch>
        </p:blipFill>
        <p:spPr>
          <a:xfrm>
            <a:off x="855420" y="5788500"/>
            <a:ext cx="7500784" cy="610015"/>
          </a:xfrm>
          <a:prstGeom prst="rect">
            <a:avLst/>
          </a:prstGeom>
        </p:spPr>
      </p:pic>
      <p:pic>
        <p:nvPicPr>
          <p:cNvPr id="21" name="Picture 20">
            <a:extLst>
              <a:ext uri="{FF2B5EF4-FFF2-40B4-BE49-F238E27FC236}">
                <a16:creationId xmlns:a16="http://schemas.microsoft.com/office/drawing/2014/main" id="{ABE116E9-642A-A790-266B-565CD2FAE115}"/>
              </a:ext>
            </a:extLst>
          </p:cNvPr>
          <p:cNvPicPr>
            <a:picLocks noChangeAspect="1"/>
          </p:cNvPicPr>
          <p:nvPr/>
        </p:nvPicPr>
        <p:blipFill>
          <a:blip r:embed="rId3"/>
          <a:stretch>
            <a:fillRect/>
          </a:stretch>
        </p:blipFill>
        <p:spPr>
          <a:xfrm>
            <a:off x="855420" y="2598177"/>
            <a:ext cx="3100005" cy="448539"/>
          </a:xfrm>
          <a:prstGeom prst="rect">
            <a:avLst/>
          </a:prstGeom>
        </p:spPr>
      </p:pic>
      <p:pic>
        <p:nvPicPr>
          <p:cNvPr id="23" name="Picture 22">
            <a:extLst>
              <a:ext uri="{FF2B5EF4-FFF2-40B4-BE49-F238E27FC236}">
                <a16:creationId xmlns:a16="http://schemas.microsoft.com/office/drawing/2014/main" id="{B40ABF93-60B5-07A9-01D5-4CF7B741C234}"/>
              </a:ext>
            </a:extLst>
          </p:cNvPr>
          <p:cNvPicPr>
            <a:picLocks noChangeAspect="1"/>
          </p:cNvPicPr>
          <p:nvPr/>
        </p:nvPicPr>
        <p:blipFill>
          <a:blip r:embed="rId4"/>
          <a:stretch>
            <a:fillRect/>
          </a:stretch>
        </p:blipFill>
        <p:spPr>
          <a:xfrm>
            <a:off x="855420" y="3906820"/>
            <a:ext cx="10672868" cy="1000265"/>
          </a:xfrm>
          <a:prstGeom prst="rect">
            <a:avLst/>
          </a:prstGeom>
        </p:spPr>
      </p:pic>
      <p:sp>
        <p:nvSpPr>
          <p:cNvPr id="24" name="Content Placeholder 2">
            <a:extLst>
              <a:ext uri="{FF2B5EF4-FFF2-40B4-BE49-F238E27FC236}">
                <a16:creationId xmlns:a16="http://schemas.microsoft.com/office/drawing/2014/main" id="{2634E51E-FD20-FCF3-5537-4B3CA219EB01}"/>
              </a:ext>
            </a:extLst>
          </p:cNvPr>
          <p:cNvSpPr txBox="1">
            <a:spLocks/>
          </p:cNvSpPr>
          <p:nvPr/>
        </p:nvSpPr>
        <p:spPr>
          <a:xfrm>
            <a:off x="614515" y="3123358"/>
            <a:ext cx="7500784" cy="97110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NimbusRomNo9L-Regu"/>
              </a:rPr>
              <a:t>Encode strings to numbers</a:t>
            </a:r>
          </a:p>
        </p:txBody>
      </p:sp>
      <p:sp>
        <p:nvSpPr>
          <p:cNvPr id="7" name="Content Placeholder 2">
            <a:extLst>
              <a:ext uri="{FF2B5EF4-FFF2-40B4-BE49-F238E27FC236}">
                <a16:creationId xmlns:a16="http://schemas.microsoft.com/office/drawing/2014/main" id="{9CE993F9-CAC9-4FC7-ADE1-74FBAC361B1B}"/>
              </a:ext>
            </a:extLst>
          </p:cNvPr>
          <p:cNvSpPr txBox="1">
            <a:spLocks/>
          </p:cNvSpPr>
          <p:nvPr/>
        </p:nvSpPr>
        <p:spPr>
          <a:xfrm>
            <a:off x="614515" y="5008717"/>
            <a:ext cx="7500784" cy="97110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NimbusRomNo9L-Regu"/>
              </a:rPr>
              <a:t>Drop the target column </a:t>
            </a:r>
          </a:p>
        </p:txBody>
      </p:sp>
    </p:spTree>
    <p:extLst>
      <p:ext uri="{BB962C8B-B14F-4D97-AF65-F5344CB8AC3E}">
        <p14:creationId xmlns:p14="http://schemas.microsoft.com/office/powerpoint/2010/main" val="105721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524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NimbusRomNo9L-Regu</vt:lpstr>
      <vt:lpstr>Times New Roman</vt:lpstr>
      <vt:lpstr>Office Theme</vt:lpstr>
      <vt:lpstr>Predicting Automobile Risk Ratings </vt:lpstr>
      <vt:lpstr>Table of contents</vt:lpstr>
      <vt:lpstr>Introduction </vt:lpstr>
      <vt:lpstr>Introduction</vt:lpstr>
      <vt:lpstr>Introduction</vt:lpstr>
      <vt:lpstr>Introduction</vt:lpstr>
      <vt:lpstr>Abstract</vt:lpstr>
      <vt:lpstr>Methodology</vt:lpstr>
      <vt:lpstr>Methodology</vt:lpstr>
      <vt:lpstr>Results</vt:lpstr>
      <vt:lpstr>Conclusion</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mohamed abdorabo</cp:lastModifiedBy>
  <cp:revision>2</cp:revision>
  <dcterms:created xsi:type="dcterms:W3CDTF">2024-12-14T14:26:31Z</dcterms:created>
  <dcterms:modified xsi:type="dcterms:W3CDTF">2025-01-04T22:32:14Z</dcterms:modified>
</cp:coreProperties>
</file>