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F81D39C-6605-4D51-B83B-886BBE63FB8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B1C3269-E19A-461E-8B0B-065625DB767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516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1D39C-6605-4D51-B83B-886BBE63FB8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3269-E19A-461E-8B0B-065625DB7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00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1D39C-6605-4D51-B83B-886BBE63FB8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3269-E19A-461E-8B0B-065625DB767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554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1D39C-6605-4D51-B83B-886BBE63FB8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3269-E19A-461E-8B0B-065625DB767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917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1D39C-6605-4D51-B83B-886BBE63FB8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3269-E19A-461E-8B0B-065625DB7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30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1D39C-6605-4D51-B83B-886BBE63FB8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3269-E19A-461E-8B0B-065625DB767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546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1D39C-6605-4D51-B83B-886BBE63FB8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3269-E19A-461E-8B0B-065625DB767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394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1D39C-6605-4D51-B83B-886BBE63FB8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3269-E19A-461E-8B0B-065625DB767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167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1D39C-6605-4D51-B83B-886BBE63FB8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3269-E19A-461E-8B0B-065625DB767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59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1D39C-6605-4D51-B83B-886BBE63FB8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3269-E19A-461E-8B0B-065625DB7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31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1D39C-6605-4D51-B83B-886BBE63FB8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3269-E19A-461E-8B0B-065625DB767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226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1D39C-6605-4D51-B83B-886BBE63FB8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3269-E19A-461E-8B0B-065625DB7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87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1D39C-6605-4D51-B83B-886BBE63FB8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3269-E19A-461E-8B0B-065625DB7671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182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1D39C-6605-4D51-B83B-886BBE63FB8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3269-E19A-461E-8B0B-065625DB767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736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1D39C-6605-4D51-B83B-886BBE63FB8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3269-E19A-461E-8B0B-065625DB7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00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1D39C-6605-4D51-B83B-886BBE63FB8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3269-E19A-461E-8B0B-065625DB767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48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1D39C-6605-4D51-B83B-886BBE63FB8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3269-E19A-461E-8B0B-065625DB7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58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F81D39C-6605-4D51-B83B-886BBE63FB8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B1C3269-E19A-461E-8B0B-065625DB7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15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0C2F0-78A4-A48E-4A6B-268FC4B4A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4303" y="659167"/>
            <a:ext cx="9144000" cy="2387600"/>
          </a:xfrm>
        </p:spPr>
        <p:txBody>
          <a:bodyPr/>
          <a:lstStyle/>
          <a:p>
            <a:r>
              <a:rPr lang="en-US" dirty="0"/>
              <a:t>Pwm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A3EACF-AF65-81D1-733E-56B62D09E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3071"/>
            <a:ext cx="9144000" cy="1655762"/>
          </a:xfrm>
        </p:spPr>
        <p:txBody>
          <a:bodyPr/>
          <a:lstStyle/>
          <a:p>
            <a:pPr algn="l"/>
            <a:r>
              <a:rPr lang="en-US" dirty="0"/>
              <a:t>Name: </a:t>
            </a:r>
            <a:r>
              <a:rPr lang="en-US" dirty="0" smtClean="0"/>
              <a:t>Mohamed </a:t>
            </a:r>
            <a:r>
              <a:rPr lang="en-US" dirty="0" err="1" smtClean="0"/>
              <a:t>abdrabou</a:t>
            </a:r>
            <a:r>
              <a:rPr lang="en-US" dirty="0" smtClean="0"/>
              <a:t> </a:t>
            </a:r>
            <a:r>
              <a:rPr lang="en-US" dirty="0" err="1" smtClean="0"/>
              <a:t>mohame</a:t>
            </a:r>
            <a:r>
              <a:rPr lang="en-US" dirty="0" err="1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343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42394-9677-0A12-4203-C304CBB4E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Components Used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BE408-F0C3-D5DB-06B9-2119C0076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 Micro-controller Atmega32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Lcd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567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41D8F-8D03-E0A3-75EE-F33FE4148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Drivers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30EF5-7390-5725-D8C6-1BB565BEC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LCD</a:t>
            </a:r>
            <a:endParaRPr lang="en-US" dirty="0"/>
          </a:p>
          <a:p>
            <a:r>
              <a:rPr lang="en-US" dirty="0" smtClean="0"/>
              <a:t>DIO</a:t>
            </a:r>
            <a:endParaRPr lang="en-US" dirty="0"/>
          </a:p>
          <a:p>
            <a:r>
              <a:rPr lang="en-US" dirty="0"/>
              <a:t>PWM {timer</a:t>
            </a:r>
            <a:r>
              <a:rPr lang="en-US" dirty="0" smtClean="0"/>
              <a:t>}</a:t>
            </a:r>
          </a:p>
          <a:p>
            <a:r>
              <a:rPr lang="en-US" dirty="0" smtClean="0"/>
              <a:t>TIMER1 INPUT CAPTURE 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669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66EC6-C8B0-862C-65AE-9C4757372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961" y="945598"/>
            <a:ext cx="9601196" cy="1303867"/>
          </a:xfrm>
        </p:spPr>
        <p:txBody>
          <a:bodyPr/>
          <a:lstStyle/>
          <a:p>
            <a:r>
              <a:rPr lang="en-US" b="1" dirty="0" smtClean="0"/>
              <a:t>LCD</a:t>
            </a:r>
            <a:endParaRPr lang="en-US" b="1" dirty="0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9FD1199E-B342-ACBC-9E9B-8701DA72E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7" t="-34496" r="-21311" b="105651"/>
          <a:stretch/>
        </p:blipFill>
        <p:spPr>
          <a:xfrm>
            <a:off x="10148711" y="1514593"/>
            <a:ext cx="1933058" cy="110442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56B7D9-42B3-0B6F-D251-24C4AE85FB76}"/>
              </a:ext>
            </a:extLst>
          </p:cNvPr>
          <p:cNvSpPr txBox="1"/>
          <p:nvPr/>
        </p:nvSpPr>
        <p:spPr>
          <a:xfrm>
            <a:off x="904961" y="2385873"/>
            <a:ext cx="63209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16x2</a:t>
            </a:r>
          </a:p>
          <a:p>
            <a:endParaRPr lang="en-US" b="0" i="0" dirty="0" smtClean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Roboto" panose="02000000000000000000" pitchFamily="2" charset="0"/>
              </a:rPr>
              <a:t>Mode is four  bits</a:t>
            </a:r>
          </a:p>
          <a:p>
            <a:r>
              <a:rPr lang="en-US" dirty="0" smtClean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endParaRPr 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289" y="2472267"/>
            <a:ext cx="5836355" cy="370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867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F6067-6FF7-2956-1689-7A4B4AD6F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PWM</a:t>
            </a:r>
          </a:p>
        </p:txBody>
      </p:sp>
      <p:pic>
        <p:nvPicPr>
          <p:cNvPr id="5" name="Content Placeholder 4" descr="Calendar&#10;&#10;Description automatically generated with low confidence">
            <a:extLst>
              <a:ext uri="{FF2B5EF4-FFF2-40B4-BE49-F238E27FC236}">
                <a16:creationId xmlns:a16="http://schemas.microsoft.com/office/drawing/2014/main" id="{47CF6F46-FAB6-A282-0105-41CF4EEEA6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600" y="2557463"/>
            <a:ext cx="2896799" cy="33178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475B3F-88B7-C67A-4300-AE7F92004520}"/>
              </a:ext>
            </a:extLst>
          </p:cNvPr>
          <p:cNvSpPr txBox="1"/>
          <p:nvPr/>
        </p:nvSpPr>
        <p:spPr>
          <a:xfrm>
            <a:off x="532659" y="1855433"/>
            <a:ext cx="70222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PWM out Pins on AVR ATmega16/32</a:t>
            </a:r>
            <a:endParaRPr lang="ar-EG" b="1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endParaRPr lang="ar-EG" b="1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Roboto" panose="02000000000000000000" pitchFamily="2" charset="0"/>
              </a:rPr>
              <a:t>Used fast PWM mode with non-inverted output</a:t>
            </a:r>
          </a:p>
          <a:p>
            <a:endParaRPr lang="ar-EG" b="1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Roboto" panose="02000000000000000000" pitchFamily="2" charset="0"/>
              </a:rPr>
              <a:t>Ocr0 =Compare match </a:t>
            </a:r>
          </a:p>
          <a:p>
            <a:endParaRPr lang="ar-EG" b="1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Roboto" panose="02000000000000000000" pitchFamily="2" charset="0"/>
              </a:rPr>
              <a:t>No prescaler </a:t>
            </a:r>
            <a:endParaRPr lang="ar-EG" b="1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endParaRPr lang="ar-EG" b="1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endParaRPr lang="ar-EG" b="1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endParaRPr lang="ar-EG" b="1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endParaRPr lang="ar-EG" b="1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endParaRPr lang="ar-EG" b="1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endParaRPr lang="ar-EG" b="1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endParaRPr lang="ar-EG" b="1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886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ata 3">
            <a:extLst>
              <a:ext uri="{FF2B5EF4-FFF2-40B4-BE49-F238E27FC236}">
                <a16:creationId xmlns:a16="http://schemas.microsoft.com/office/drawing/2014/main" id="{0313EED9-B6CF-0DE0-8A07-C3DC2D5AB105}"/>
              </a:ext>
            </a:extLst>
          </p:cNvPr>
          <p:cNvSpPr/>
          <p:nvPr/>
        </p:nvSpPr>
        <p:spPr>
          <a:xfrm>
            <a:off x="397055" y="1606530"/>
            <a:ext cx="2351103" cy="443883"/>
          </a:xfrm>
          <a:prstGeom prst="flowChartInputOutpu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PWM </a:t>
            </a:r>
            <a:r>
              <a:rPr lang="en-US" dirty="0" err="1">
                <a:solidFill>
                  <a:schemeClr val="tx1"/>
                </a:solidFill>
              </a:rPr>
              <a:t>init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lowchart: Data 4">
            <a:extLst>
              <a:ext uri="{FF2B5EF4-FFF2-40B4-BE49-F238E27FC236}">
                <a16:creationId xmlns:a16="http://schemas.microsoft.com/office/drawing/2014/main" id="{DAC6AEED-DA65-A8D8-FAF0-9A9E3EB5E652}"/>
              </a:ext>
            </a:extLst>
          </p:cNvPr>
          <p:cNvSpPr/>
          <p:nvPr/>
        </p:nvSpPr>
        <p:spPr>
          <a:xfrm>
            <a:off x="4117019" y="1423596"/>
            <a:ext cx="2496104" cy="443883"/>
          </a:xfrm>
          <a:prstGeom prst="flowChartInputOutpu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GLCD </a:t>
            </a:r>
            <a:r>
              <a:rPr lang="en-US" dirty="0" err="1">
                <a:solidFill>
                  <a:schemeClr val="tx1"/>
                </a:solidFill>
              </a:rPr>
              <a:t>init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EDD0D59C-46A9-26DB-4D1F-01D944CEB2F3}"/>
              </a:ext>
            </a:extLst>
          </p:cNvPr>
          <p:cNvSpPr/>
          <p:nvPr/>
        </p:nvSpPr>
        <p:spPr>
          <a:xfrm>
            <a:off x="4236125" y="2839743"/>
            <a:ext cx="2352582" cy="1258410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a&lt;b &amp;&amp; b&lt;c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6C22BE0E-EADE-7BFD-6C15-777A53531E2F}"/>
              </a:ext>
            </a:extLst>
          </p:cNvPr>
          <p:cNvSpPr/>
          <p:nvPr/>
        </p:nvSpPr>
        <p:spPr>
          <a:xfrm>
            <a:off x="7952172" y="3209278"/>
            <a:ext cx="1544713" cy="703555"/>
          </a:xfrm>
          <a:prstGeom prst="flowChartProcess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erorr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9A72F5EE-1699-3D25-39F1-90ACA01F7254}"/>
              </a:ext>
            </a:extLst>
          </p:cNvPr>
          <p:cNvSpPr/>
          <p:nvPr/>
        </p:nvSpPr>
        <p:spPr>
          <a:xfrm>
            <a:off x="4419598" y="4447711"/>
            <a:ext cx="2032987" cy="679143"/>
          </a:xfrm>
          <a:prstGeom prst="flowChartProcess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Calculate Freq,Duty Cycle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3C187CF0-599B-BA0A-0D7F-189450EEE275}"/>
              </a:ext>
            </a:extLst>
          </p:cNvPr>
          <p:cNvSpPr/>
          <p:nvPr/>
        </p:nvSpPr>
        <p:spPr>
          <a:xfrm>
            <a:off x="4419597" y="5632880"/>
            <a:ext cx="2032987" cy="679143"/>
          </a:xfrm>
          <a:prstGeom prst="flowChartProcess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Print Freq,D_C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7F9E57B-9BFE-4107-15E2-1E5CD60122A5}"/>
              </a:ext>
            </a:extLst>
          </p:cNvPr>
          <p:cNvSpPr/>
          <p:nvPr/>
        </p:nvSpPr>
        <p:spPr>
          <a:xfrm>
            <a:off x="7548978" y="5661733"/>
            <a:ext cx="2351103" cy="621436"/>
          </a:xfrm>
          <a:prstGeom prst="roundRect">
            <a:avLst>
              <a:gd name="adj" fmla="val 48810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D162D6B-9523-670B-299A-90303C4A4898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5412416" y="4098153"/>
            <a:ext cx="23676" cy="349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4EEAA1-0C28-801C-6F96-36F57C453D46}"/>
              </a:ext>
            </a:extLst>
          </p:cNvPr>
          <p:cNvCxnSpPr/>
          <p:nvPr/>
        </p:nvCxnSpPr>
        <p:spPr>
          <a:xfrm flipH="1">
            <a:off x="1572606" y="1024097"/>
            <a:ext cx="2958" cy="538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B36AEE-93C3-7128-AA4A-460EE268BDF9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5365071" y="1867479"/>
            <a:ext cx="47345" cy="972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D80F7B1-466F-D7DD-4432-FD2F5B6DCE5D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5436091" y="5126854"/>
            <a:ext cx="1" cy="50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021E3D-5A97-39ED-019F-3EF7B1C70977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6452584" y="5972451"/>
            <a:ext cx="10963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A235145-843A-507D-2D1A-8054DE179761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8724529" y="3912833"/>
            <a:ext cx="1" cy="1748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5CFB1A-C5D6-B667-03EF-A99EC15881D5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6588707" y="3468948"/>
            <a:ext cx="1363465" cy="92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52B4C77-1C03-4178-ABDB-E6CCAB810F22}"/>
              </a:ext>
            </a:extLst>
          </p:cNvPr>
          <p:cNvSpPr txBox="1"/>
          <p:nvPr/>
        </p:nvSpPr>
        <p:spPr>
          <a:xfrm>
            <a:off x="6887591" y="3244334"/>
            <a:ext cx="79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102602-7EC0-AF2B-8658-2754C91BC329}"/>
              </a:ext>
            </a:extLst>
          </p:cNvPr>
          <p:cNvSpPr txBox="1"/>
          <p:nvPr/>
        </p:nvSpPr>
        <p:spPr>
          <a:xfrm>
            <a:off x="5412416" y="4105024"/>
            <a:ext cx="537099" cy="36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2D4B149-CB6D-8166-D0BD-017870EBAECC}"/>
              </a:ext>
            </a:extLst>
          </p:cNvPr>
          <p:cNvSpPr/>
          <p:nvPr/>
        </p:nvSpPr>
        <p:spPr>
          <a:xfrm>
            <a:off x="4263499" y="47721"/>
            <a:ext cx="2351103" cy="621436"/>
          </a:xfrm>
          <a:prstGeom prst="roundRect">
            <a:avLst>
              <a:gd name="adj" fmla="val 48810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2" name="Rectangle: Rounded Corners 20">
            <a:extLst>
              <a:ext uri="{FF2B5EF4-FFF2-40B4-BE49-F238E27FC236}">
                <a16:creationId xmlns:a16="http://schemas.microsoft.com/office/drawing/2014/main" id="{F2D4B149-CB6D-8166-D0BD-017870EBAECC}"/>
              </a:ext>
            </a:extLst>
          </p:cNvPr>
          <p:cNvSpPr/>
          <p:nvPr/>
        </p:nvSpPr>
        <p:spPr>
          <a:xfrm>
            <a:off x="397055" y="358439"/>
            <a:ext cx="2351103" cy="621436"/>
          </a:xfrm>
          <a:prstGeom prst="roundRect">
            <a:avLst>
              <a:gd name="adj" fmla="val 48810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3C187CF0-599B-BA0A-0D7F-189450EEE275}"/>
              </a:ext>
            </a:extLst>
          </p:cNvPr>
          <p:cNvSpPr/>
          <p:nvPr/>
        </p:nvSpPr>
        <p:spPr>
          <a:xfrm>
            <a:off x="562619" y="2802543"/>
            <a:ext cx="2032987" cy="679143"/>
          </a:xfrm>
          <a:prstGeom prst="flowChartProcess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 PWM signal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B36AEE-93C3-7128-AA4A-460EE268BDF9}"/>
              </a:ext>
            </a:extLst>
          </p:cNvPr>
          <p:cNvCxnSpPr/>
          <p:nvPr/>
        </p:nvCxnSpPr>
        <p:spPr>
          <a:xfrm>
            <a:off x="1548934" y="2078005"/>
            <a:ext cx="23672" cy="761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9">
            <a:extLst>
              <a:ext uri="{FF2B5EF4-FFF2-40B4-BE49-F238E27FC236}">
                <a16:creationId xmlns:a16="http://schemas.microsoft.com/office/drawing/2014/main" id="{77F9E57B-9BFE-4107-15E2-1E5CD60122A5}"/>
              </a:ext>
            </a:extLst>
          </p:cNvPr>
          <p:cNvSpPr/>
          <p:nvPr/>
        </p:nvSpPr>
        <p:spPr>
          <a:xfrm>
            <a:off x="373382" y="4289684"/>
            <a:ext cx="2351103" cy="621436"/>
          </a:xfrm>
          <a:prstGeom prst="roundRect">
            <a:avLst>
              <a:gd name="adj" fmla="val 48810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6B36AEE-93C3-7128-AA4A-460EE268BDF9}"/>
              </a:ext>
            </a:extLst>
          </p:cNvPr>
          <p:cNvCxnSpPr>
            <a:stCxn id="26" idx="2"/>
            <a:endCxn id="32" idx="0"/>
          </p:cNvCxnSpPr>
          <p:nvPr/>
        </p:nvCxnSpPr>
        <p:spPr>
          <a:xfrm flipH="1">
            <a:off x="1548934" y="3481686"/>
            <a:ext cx="30179" cy="807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3877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146</TotalTime>
  <Words>56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Garamond</vt:lpstr>
      <vt:lpstr>Roboto</vt:lpstr>
      <vt:lpstr>Times New Roman</vt:lpstr>
      <vt:lpstr>Organic</vt:lpstr>
      <vt:lpstr>Pwm final project</vt:lpstr>
      <vt:lpstr>Components Used </vt:lpstr>
      <vt:lpstr>Drivers </vt:lpstr>
      <vt:lpstr>LCD</vt:lpstr>
      <vt:lpstr>PWM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Pwm final project</dc:title>
  <dc:creator>abdELRHMAN GAMAL</dc:creator>
  <cp:lastModifiedBy>Mega</cp:lastModifiedBy>
  <cp:revision>5</cp:revision>
  <dcterms:created xsi:type="dcterms:W3CDTF">2022-07-01T14:37:04Z</dcterms:created>
  <dcterms:modified xsi:type="dcterms:W3CDTF">2023-03-23T00:21:08Z</dcterms:modified>
</cp:coreProperties>
</file>