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92C9-F3C3-8668-19CC-BD822DCE9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B75F-DC92-2897-A1AE-F65287BC8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DDC9-6143-2B1D-25C9-5AEC53D2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50A7-4244-906C-9A75-DECD1FDF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0B6FF-C212-7EDF-E433-135FC0C4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276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21B8-2E43-73D9-E631-A8E5905C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E10E-2004-3F06-0A2A-45D86612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A990-90A3-9EED-348F-859D2280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D32A2-45B2-66BF-A0D5-27729E64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DE45-D602-4BF0-E27F-F3E735B9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07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6597A-2F0A-220A-3F68-90235C35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505C5-5123-D132-3A35-629F2548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7D88-C710-EEAB-3A44-E6F924FB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4CC3-9E9E-8907-7D64-D1F6B943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100-B36A-0E9B-C0AB-96DC23B4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673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4A6F-C321-EE65-2E51-C8790B28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60A9-264B-13EB-A020-081427C3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12A4-A009-E154-6319-34B54AB2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619F-EAD5-6436-E245-1E043483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88CD-62AC-6F24-EFD0-CC077727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905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0250-3C51-3644-0464-4E4AB83C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8FA-CEB9-095F-A1E9-38B4CEE2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BE5D-D9F1-8BCE-51FB-7058CD11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7786-74BD-090E-D2B2-012EA860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6620-5179-9196-8139-6DE44C1E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827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3F4E-7121-9EA6-576B-361B485E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E4A0-C3CE-D1CA-022A-545093FC8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5AA2B-26CC-443E-5CE8-E01BE16F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780F-ABFB-D172-7599-7ED9811A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88F6A-CA79-3958-F7F3-118B0BB8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EF08-513C-2586-B7E0-FF556FB9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13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9021-4010-984E-5B77-0D219013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520B5-C762-2FBC-1FB2-8012D4F9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10CD-A994-07D9-C217-B15C1BB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ADAA5-1FD8-096B-DF84-2FA71098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C2580-B526-C0F0-9F73-8AAA6DF12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63D8B-B1D6-6CA2-9B55-37900BF2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43DBD-9F82-D63D-9D63-BD24F089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C24DE-0D01-4BB6-8FCB-8A29F0EA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835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E1A8-6E2A-4810-8FB6-1497C5DA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6428F-97EC-D764-DEA8-A92104C2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DF04-9392-B270-4788-11C2CBB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3EEB5-3E5F-77D7-597C-BFFD9CF6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607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56C12-C3F0-9D01-B784-F611392D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69772-AD76-4B5F-4144-FB4A85C5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362A5-3856-C43E-93D7-0C3573B9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711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BCE1-1F7D-4148-4B44-95F50569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654B-C32E-486E-73B1-D9A3AE48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968-CD21-6C8F-CD2E-973340F7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03DA-3FC5-1D52-1FB5-0508CAAF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9028-F1EB-1ED3-B860-DD681360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E9FA-3F11-549C-AE3E-E565CDF9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367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E609-D260-0D1F-6EDE-B5EBF4DF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530AD-9A37-CF79-2986-7402893C6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161F4-EA26-E1B4-A630-B8AAE8C1B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F36FB-BD12-5459-42C3-07AC4E22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4747-928B-38CA-F8E8-55D5F274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4547-F49C-8898-AE5F-1B0AD212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28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C56B3-125D-C89F-B2EF-9431831F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28F9D-53FD-9415-5200-CB512821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0E96-BCB3-3343-D94B-AB988CEE0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2093-F06E-E44C-B54A-448B23C1692C}" type="datetimeFigureOut">
              <a:rPr lang="en-CH" smtClean="0"/>
              <a:t>23.02.2024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02A6-B568-FE8E-E6E2-5C64234F8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2F15-CBAF-7C90-6188-CE29F6BFE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C02E-EE06-0E4C-8AB2-345A567E16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985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726E-65DA-D32C-BDA8-920F97D1F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Project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21C4D-49B9-7936-B90E-F7DA46D6A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Matias Becker Burgos &amp; Sam Hurenkamp</a:t>
            </a:r>
          </a:p>
        </p:txBody>
      </p:sp>
    </p:spTree>
    <p:extLst>
      <p:ext uri="{BB962C8B-B14F-4D97-AF65-F5344CB8AC3E}">
        <p14:creationId xmlns:p14="http://schemas.microsoft.com/office/powerpoint/2010/main" val="382216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F7A35-3DF8-B4BB-83A2-AB79AA4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H" sz="4000" dirty="0"/>
              <a:t>Intro: IAVs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2FD7-0230-4A3D-989A-A9802613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CH" sz="2000" dirty="0"/>
          </a:p>
          <a:p>
            <a:r>
              <a:rPr lang="en-CH" sz="2000" dirty="0"/>
              <a:t>Influenza A viruses (IAVs) are zoonotic pathogens </a:t>
            </a:r>
          </a:p>
          <a:p>
            <a:r>
              <a:rPr lang="en-GB" sz="2000" dirty="0"/>
              <a:t>I</a:t>
            </a:r>
            <a:r>
              <a:rPr lang="en-CH" sz="2000" dirty="0"/>
              <a:t>nfect broad range of species </a:t>
            </a:r>
          </a:p>
          <a:p>
            <a:r>
              <a:rPr lang="en-CH" sz="2000" dirty="0"/>
              <a:t>Common pathogens in Wild Birds (common Host)</a:t>
            </a:r>
          </a:p>
          <a:p>
            <a:r>
              <a:rPr lang="en-CH" sz="2000" dirty="0"/>
              <a:t>Can occasianaly jump to a new species.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9996F-91E0-6234-5F2C-0B5C062A7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55" r="1018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9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5BDFA3-EA6A-9743-757F-E3E8692F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Hemaglutinin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EC098-30E7-1CB6-D535-3581ADAC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Well known crucial component in adaptation to new hosts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But other protein subunits play a role in the adaptation of IAVs to different Host.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BUT OTHER PROTEIN SUBUNITS ARE IMPORTANT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Content Placeholder 7" descr="A green glowing structure on a black background&#10;&#10;Description automatically generated">
            <a:extLst>
              <a:ext uri="{FF2B5EF4-FFF2-40B4-BE49-F238E27FC236}">
                <a16:creationId xmlns:a16="http://schemas.microsoft.com/office/drawing/2014/main" id="{9DE384FD-AEA7-4EE3-CD99-5EEB1F0D6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04" r="1785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95D83-56A2-290F-A7D2-4B3D47F0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72724-5BB4-04B1-75FA-212525B2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The goal of this study is to find markers associated with human and avian hosts in Polymerase PB2 proteins.</a:t>
            </a:r>
            <a:endParaRPr lang="en-US" sz="2000"/>
          </a:p>
        </p:txBody>
      </p:sp>
      <p:pic>
        <p:nvPicPr>
          <p:cNvPr id="6" name="Content Placeholder 5" descr="A purple object with green and blue dots&#10;&#10;Description automatically generated with medium confidence">
            <a:extLst>
              <a:ext uri="{FF2B5EF4-FFF2-40B4-BE49-F238E27FC236}">
                <a16:creationId xmlns:a16="http://schemas.microsoft.com/office/drawing/2014/main" id="{110D8675-D276-7A40-5642-E8D050401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62" r="2222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33912-80AB-2DDE-1322-2CDADE6C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09FF4-E28D-6460-C6D3-DD25972B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Data is a decision tables of multiple sequence </a:t>
            </a:r>
            <a:r>
              <a:rPr lang="en-US" sz="2000" dirty="0" err="1"/>
              <a:t>alignement</a:t>
            </a:r>
            <a:r>
              <a:rPr lang="en-US" sz="2000" dirty="0"/>
              <a:t> of the protein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Decision class (Host) is Avian or Human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Dimension of the data: 272x778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60EB41-5433-732E-AB59-A974230A7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1797" b="-6179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BF4A-8479-4FC0-45B8-40264E95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Formating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8EEF-081A-0FDC-475E-A4DA6446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346F8-C681-CFC9-E60A-DE7EC3810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Get rid of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Specify non logical features </a:t>
            </a:r>
          </a:p>
        </p:txBody>
      </p:sp>
    </p:spTree>
    <p:extLst>
      <p:ext uri="{BB962C8B-B14F-4D97-AF65-F5344CB8AC3E}">
        <p14:creationId xmlns:p14="http://schemas.microsoft.com/office/powerpoint/2010/main" val="233059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0BDE-F4FD-1090-B468-7CDD9AAD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MCFS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4B7D-D8EE-E077-8DD7-CBDE87C4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76948-7ACB-1031-815A-DB512EB7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812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0C5-2154-341E-58FC-6DF7521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ROSETTA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BAC6-563B-DC26-02E8-B69784A2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148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08F4-509E-B7BB-225F-6AF760B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VISUNET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4C4-A93A-786B-DC71-CA4AF7A6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138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137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5</vt:lpstr>
      <vt:lpstr>Intro: IAVs</vt:lpstr>
      <vt:lpstr>Hemaglutinin</vt:lpstr>
      <vt:lpstr>AIM</vt:lpstr>
      <vt:lpstr>DATA</vt:lpstr>
      <vt:lpstr>DATA Formating </vt:lpstr>
      <vt:lpstr>MCFS</vt:lpstr>
      <vt:lpstr>ROSETTA</vt:lpstr>
      <vt:lpstr>VISUNET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</dc:title>
  <dc:creator>Matias Becker Burgos</dc:creator>
  <cp:lastModifiedBy>Matias Becker Burgos</cp:lastModifiedBy>
  <cp:revision>1</cp:revision>
  <dcterms:created xsi:type="dcterms:W3CDTF">2024-02-23T16:26:20Z</dcterms:created>
  <dcterms:modified xsi:type="dcterms:W3CDTF">2024-02-23T19:35:50Z</dcterms:modified>
</cp:coreProperties>
</file>