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2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60940" cy="3035808"/>
          </a:xfrm>
        </p:spPr>
        <p:txBody>
          <a:bodyPr/>
          <a:lstStyle/>
          <a:p>
            <a:r>
              <a:rPr lang="fr-FR" dirty="0" smtClean="0"/>
              <a:t>Projet configurateur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Benjamin et Mathis</a:t>
            </a:r>
          </a:p>
        </p:txBody>
      </p:sp>
    </p:spTree>
    <p:extLst>
      <p:ext uri="{BB962C8B-B14F-4D97-AF65-F5344CB8AC3E}">
        <p14:creationId xmlns:p14="http://schemas.microsoft.com/office/powerpoint/2010/main" val="372850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V1</a:t>
            </a:r>
          </a:p>
          <a:p>
            <a:r>
              <a:rPr lang="fr-FR" dirty="0" smtClean="0"/>
              <a:t> Module téléphone V2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23" y="484632"/>
            <a:ext cx="48101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V2</a:t>
            </a:r>
          </a:p>
          <a:p>
            <a:r>
              <a:rPr lang="fr-FR" dirty="0" smtClean="0"/>
              <a:t> 2 Porte stylo V1</a:t>
            </a:r>
          </a:p>
          <a:p>
            <a:r>
              <a:rPr lang="fr-FR" dirty="0" smtClean="0"/>
              <a:t> Module téléphone V1</a:t>
            </a:r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84" y="332439"/>
            <a:ext cx="37623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V2</a:t>
            </a:r>
          </a:p>
          <a:p>
            <a:r>
              <a:rPr lang="fr-FR" dirty="0" smtClean="0"/>
              <a:t> 2 Porte stylo V1</a:t>
            </a:r>
          </a:p>
          <a:p>
            <a:r>
              <a:rPr lang="fr-FR" dirty="0" smtClean="0"/>
              <a:t> Module téléphone V2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97" y="169578"/>
            <a:ext cx="4781551" cy="66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V3</a:t>
            </a:r>
          </a:p>
          <a:p>
            <a:r>
              <a:rPr lang="fr-FR" dirty="0" smtClean="0"/>
              <a:t> Porte stylo V1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84" y="284814"/>
            <a:ext cx="41433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6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V4</a:t>
            </a:r>
          </a:p>
          <a:p>
            <a:r>
              <a:rPr lang="fr-FR" dirty="0" smtClean="0"/>
              <a:t> 2 Porte stylo V1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5" y="194326"/>
            <a:ext cx="36385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V2</a:t>
            </a:r>
          </a:p>
          <a:p>
            <a:r>
              <a:rPr lang="fr-FR" dirty="0" smtClean="0"/>
              <a:t> Module téléphone V1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437213"/>
            <a:ext cx="4019550" cy="61531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73" y="0"/>
            <a:ext cx="42195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V2</a:t>
            </a:r>
          </a:p>
          <a:p>
            <a:r>
              <a:rPr lang="fr-FR" dirty="0" smtClean="0"/>
              <a:t> Module téléphone V2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98" y="180975"/>
            <a:ext cx="45910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V3</a:t>
            </a:r>
          </a:p>
          <a:p>
            <a:r>
              <a:rPr lang="fr-FR" dirty="0" smtClean="0"/>
              <a:t> Porte stylo V2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133350"/>
            <a:ext cx="32289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V3</a:t>
            </a:r>
          </a:p>
          <a:p>
            <a:r>
              <a:rPr lang="fr-FR" dirty="0" smtClean="0"/>
              <a:t> Module téléphone V1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133350"/>
            <a:ext cx="3228975" cy="6724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98" y="180975"/>
            <a:ext cx="45148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V3</a:t>
            </a:r>
          </a:p>
          <a:p>
            <a:r>
              <a:rPr lang="fr-FR" dirty="0" smtClean="0"/>
              <a:t> Module téléphone V2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133350"/>
            <a:ext cx="3228975" cy="67246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98" y="257175"/>
            <a:ext cx="38290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Socle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Tous les socles sont</a:t>
            </a:r>
          </a:p>
          <a:p>
            <a:pPr marL="0" indent="0">
              <a:buNone/>
            </a:pPr>
            <a:r>
              <a:rPr lang="fr-FR" dirty="0"/>
              <a:t>d</a:t>
            </a:r>
            <a:r>
              <a:rPr lang="fr-FR" dirty="0" smtClean="0"/>
              <a:t>isponibles en noir ou en blanc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 Socle </a:t>
            </a:r>
            <a:r>
              <a:rPr lang="fr-FR" dirty="0" smtClean="0"/>
              <a:t>V1 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51" y="2093976"/>
            <a:ext cx="5875097" cy="46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2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V3</a:t>
            </a:r>
          </a:p>
          <a:p>
            <a:r>
              <a:rPr lang="fr-FR" dirty="0" smtClean="0"/>
              <a:t> Porte stylo V3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112" y="133350"/>
            <a:ext cx="3228975" cy="67246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10" y="133350"/>
            <a:ext cx="37052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Socle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 Socle </a:t>
            </a:r>
            <a:r>
              <a:rPr lang="fr-FR" dirty="0" smtClean="0"/>
              <a:t>V2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51" y="2093976"/>
            <a:ext cx="5875097" cy="46270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985192"/>
            <a:ext cx="5781548" cy="46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Socle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 Socle </a:t>
            </a:r>
            <a:r>
              <a:rPr lang="fr-FR" dirty="0" smtClean="0"/>
              <a:t>V3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51" y="2093976"/>
            <a:ext cx="5875097" cy="46270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985192"/>
            <a:ext cx="5781548" cy="46346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40" y="1985192"/>
            <a:ext cx="5910408" cy="46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Socle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 Socle </a:t>
            </a:r>
            <a:r>
              <a:rPr lang="fr-FR" dirty="0" smtClean="0"/>
              <a:t>V4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16" y="2202759"/>
            <a:ext cx="5794931" cy="44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Porte stylo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Porte stylo V1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73" y="1789935"/>
            <a:ext cx="1818572" cy="47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Porte stylo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Porte stylo V2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1789935"/>
            <a:ext cx="2447518" cy="47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Version Porte stylo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Porte stylo V3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75" y="1789935"/>
            <a:ext cx="2055567" cy="43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484632"/>
            <a:ext cx="5124450" cy="6048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Socle V1</a:t>
            </a:r>
          </a:p>
          <a:p>
            <a:r>
              <a:rPr lang="fr-FR" dirty="0" smtClean="0"/>
              <a:t> Porte stylo V1</a:t>
            </a:r>
          </a:p>
          <a:p>
            <a:r>
              <a:rPr lang="fr-FR" dirty="0" smtClean="0"/>
              <a:t> Module téléphone V1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6C9978F4F3248ABD56BD67B52ADC5" ma:contentTypeVersion="12" ma:contentTypeDescription="Crée un document." ma:contentTypeScope="" ma:versionID="6791418b1c4c14f16e9f1922d536fc1c">
  <xsd:schema xmlns:xsd="http://www.w3.org/2001/XMLSchema" xmlns:xs="http://www.w3.org/2001/XMLSchema" xmlns:p="http://schemas.microsoft.com/office/2006/metadata/properties" xmlns:ns2="7ab910c9-0f47-4da0-9769-a0d053f644d1" xmlns:ns3="fac78119-4592-48e1-8e4e-ece08b8a9cd6" targetNamespace="http://schemas.microsoft.com/office/2006/metadata/properties" ma:root="true" ma:fieldsID="45028e6c532862c4ef853ae8ce21dc09" ns2:_="" ns3:_="">
    <xsd:import namespace="7ab910c9-0f47-4da0-9769-a0d053f644d1"/>
    <xsd:import namespace="fac78119-4592-48e1-8e4e-ece08b8a9c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910c9-0f47-4da0-9769-a0d053f644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78119-4592-48e1-8e4e-ece08b8a9c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84438-3F0B-4762-B37A-A5DDFD8E0ED4}"/>
</file>

<file path=customXml/itemProps2.xml><?xml version="1.0" encoding="utf-8"?>
<ds:datastoreItem xmlns:ds="http://schemas.openxmlformats.org/officeDocument/2006/customXml" ds:itemID="{79CAB52E-C553-4246-BE0C-2C936A4C188F}"/>
</file>

<file path=customXml/itemProps3.xml><?xml version="1.0" encoding="utf-8"?>
<ds:datastoreItem xmlns:ds="http://schemas.openxmlformats.org/officeDocument/2006/customXml" ds:itemID="{2F7621DA-5B37-4623-8A87-BD316CA7B979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29</TotalTime>
  <Words>185</Words>
  <Application>Microsoft Office PowerPoint</Application>
  <PresentationFormat>Grand écran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Type de bois</vt:lpstr>
      <vt:lpstr>Projet configurateur</vt:lpstr>
      <vt:lpstr>Version Socle</vt:lpstr>
      <vt:lpstr>Version Socle</vt:lpstr>
      <vt:lpstr>Version Socle</vt:lpstr>
      <vt:lpstr>Version Socle</vt:lpstr>
      <vt:lpstr>Version Porte stylo</vt:lpstr>
      <vt:lpstr>Version Porte stylo</vt:lpstr>
      <vt:lpstr>Version Porte stylo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socle</dc:title>
  <dc:creator>Stagiaire</dc:creator>
  <cp:lastModifiedBy>Stagiaire</cp:lastModifiedBy>
  <cp:revision>5</cp:revision>
  <dcterms:created xsi:type="dcterms:W3CDTF">2019-06-04T18:46:56Z</dcterms:created>
  <dcterms:modified xsi:type="dcterms:W3CDTF">2019-06-04T19:19:23Z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0x01010042F6C9978F4F3248ABD56BD67B52ADC5</vt:lpwstr>
  </property>
</Properties>
</file>