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35F5-F1CC-4655-8531-493A71456E8D}" type="datetimeFigureOut">
              <a:rPr lang="es-ES" smtClean="0"/>
              <a:t>04/05/2021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4046F28-D1C1-4C53-B757-9FA66E81717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35F5-F1CC-4655-8531-493A71456E8D}" type="datetimeFigureOut">
              <a:rPr lang="es-ES" smtClean="0"/>
              <a:t>04/05/2021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6F28-D1C1-4C53-B757-9FA66E81717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4046F28-D1C1-4C53-B757-9FA66E81717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35F5-F1CC-4655-8531-493A71456E8D}" type="datetimeFigureOut">
              <a:rPr lang="es-ES" smtClean="0"/>
              <a:t>04/05/2021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35F5-F1CC-4655-8531-493A71456E8D}" type="datetimeFigureOut">
              <a:rPr lang="es-ES" smtClean="0"/>
              <a:t>04/05/2021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4046F28-D1C1-4C53-B757-9FA66E81717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35F5-F1CC-4655-8531-493A71456E8D}" type="datetimeFigureOut">
              <a:rPr lang="es-ES" smtClean="0"/>
              <a:t>04/05/2021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4046F28-D1C1-4C53-B757-9FA66E81717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E2335F5-F1CC-4655-8531-493A71456E8D}" type="datetimeFigureOut">
              <a:rPr lang="es-ES" smtClean="0"/>
              <a:t>04/05/2021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6F28-D1C1-4C53-B757-9FA66E81717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35F5-F1CC-4655-8531-493A71456E8D}" type="datetimeFigureOut">
              <a:rPr lang="es-ES" smtClean="0"/>
              <a:t>04/05/2021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4046F28-D1C1-4C53-B757-9FA66E81717C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35F5-F1CC-4655-8531-493A71456E8D}" type="datetimeFigureOut">
              <a:rPr lang="es-ES" smtClean="0"/>
              <a:t>04/05/2021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4046F28-D1C1-4C53-B757-9FA66E81717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35F5-F1CC-4655-8531-493A71456E8D}" type="datetimeFigureOut">
              <a:rPr lang="es-ES" smtClean="0"/>
              <a:t>04/05/2021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046F28-D1C1-4C53-B757-9FA66E81717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4046F28-D1C1-4C53-B757-9FA66E81717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35F5-F1CC-4655-8531-493A71456E8D}" type="datetimeFigureOut">
              <a:rPr lang="es-ES" smtClean="0"/>
              <a:t>04/05/2021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4046F28-D1C1-4C53-B757-9FA66E81717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E2335F5-F1CC-4655-8531-493A71456E8D}" type="datetimeFigureOut">
              <a:rPr lang="es-ES" smtClean="0"/>
              <a:t>04/05/2021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E2335F5-F1CC-4655-8531-493A71456E8D}" type="datetimeFigureOut">
              <a:rPr lang="es-ES" smtClean="0"/>
              <a:t>04/05/2021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4046F28-D1C1-4C53-B757-9FA66E81717C}" type="slidenum">
              <a:rPr lang="es-ES" smtClean="0"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285852" y="714356"/>
            <a:ext cx="6929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 smtClean="0"/>
              <a:t>PROGRAMA EN PYTHON </a:t>
            </a:r>
          </a:p>
          <a:p>
            <a:pPr algn="ctr"/>
            <a:endParaRPr lang="es-ES" sz="4800" dirty="0"/>
          </a:p>
          <a:p>
            <a:pPr algn="ctr"/>
            <a:r>
              <a:rPr lang="es-ES" sz="4800" dirty="0" smtClean="0"/>
              <a:t>ASIGNACIÒN</a:t>
            </a:r>
            <a:endParaRPr lang="es-E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285728"/>
            <a:ext cx="757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Veamos la practica :</a:t>
            </a:r>
          </a:p>
          <a:p>
            <a:endParaRPr lang="es-ES" dirty="0" smtClean="0"/>
          </a:p>
          <a:p>
            <a:r>
              <a:rPr lang="es-ES" dirty="0" smtClean="0"/>
              <a:t>1.- Nos encontramos con el interprete de </a:t>
            </a:r>
            <a:r>
              <a:rPr lang="es-ES" dirty="0" err="1" smtClean="0"/>
              <a:t>python</a:t>
            </a:r>
            <a:r>
              <a:rPr lang="es-ES" dirty="0" smtClean="0"/>
              <a:t>. </a:t>
            </a:r>
          </a:p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3177" t="5859" r="36859" b="72656"/>
          <a:stretch>
            <a:fillRect/>
          </a:stretch>
        </p:blipFill>
        <p:spPr bwMode="auto">
          <a:xfrm>
            <a:off x="357158" y="1643050"/>
            <a:ext cx="650085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500034" y="3214686"/>
            <a:ext cx="592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2.- debemos de crear un nuevo archivo.</a:t>
            </a:r>
            <a:endParaRPr lang="es-E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l="13213" t="7031" r="37921" b="52930"/>
          <a:stretch>
            <a:fillRect/>
          </a:stretch>
        </p:blipFill>
        <p:spPr bwMode="auto">
          <a:xfrm>
            <a:off x="500034" y="3714752"/>
            <a:ext cx="63579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71472" y="571480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3.- Una vez que tengamos nuestro nuevo proyecto. 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196" t="3906" r="37957" b="6250"/>
          <a:stretch>
            <a:fillRect/>
          </a:stretch>
        </p:blipFill>
        <p:spPr bwMode="auto">
          <a:xfrm>
            <a:off x="500034" y="1428736"/>
            <a:ext cx="6000792" cy="5064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1571612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4.- Lo guardaremos.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745" t="3906" r="48389" b="57031"/>
          <a:stretch>
            <a:fillRect/>
          </a:stretch>
        </p:blipFill>
        <p:spPr bwMode="auto">
          <a:xfrm>
            <a:off x="428596" y="2214554"/>
            <a:ext cx="4000528" cy="179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l="2782" t="50000" r="50549" b="39258"/>
          <a:stretch>
            <a:fillRect/>
          </a:stretch>
        </p:blipFill>
        <p:spPr bwMode="auto">
          <a:xfrm>
            <a:off x="357158" y="4714884"/>
            <a:ext cx="607223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357158" y="4143380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000" dirty="0" smtClean="0"/>
              <a:t>Cada archivo de </a:t>
            </a:r>
            <a:r>
              <a:rPr lang="es-ES" sz="2000" dirty="0" err="1" smtClean="0"/>
              <a:t>python</a:t>
            </a:r>
            <a:r>
              <a:rPr lang="es-ES" sz="2000" dirty="0" smtClean="0"/>
              <a:t> deben de guardarla con su extensión </a:t>
            </a:r>
            <a:r>
              <a:rPr lang="es-ES" sz="2000" dirty="0" err="1" smtClean="0"/>
              <a:t>py</a:t>
            </a:r>
            <a:r>
              <a:rPr lang="es-ES" sz="1600" dirty="0" smtClean="0"/>
              <a:t>.</a:t>
            </a:r>
            <a:endParaRPr lang="es-E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71472" y="500042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vez guardado el programa, hacemos la </a:t>
            </a:r>
            <a:r>
              <a:rPr lang="es-ES" dirty="0" err="1" smtClean="0"/>
              <a:t>ejecucion</a:t>
            </a:r>
            <a:r>
              <a:rPr lang="es-ES" dirty="0" smtClean="0"/>
              <a:t> como se explico en las primeras diapositivas. 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r="57723" b="83399"/>
          <a:stretch>
            <a:fillRect/>
          </a:stretch>
        </p:blipFill>
        <p:spPr bwMode="auto">
          <a:xfrm>
            <a:off x="428596" y="1285860"/>
            <a:ext cx="711868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285720" y="2928934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Nos vamos a la </a:t>
            </a:r>
            <a:r>
              <a:rPr lang="es-ES" dirty="0" err="1" smtClean="0"/>
              <a:t>opcion</a:t>
            </a:r>
            <a:r>
              <a:rPr lang="es-ES" dirty="0" smtClean="0"/>
              <a:t> </a:t>
            </a:r>
            <a:r>
              <a:rPr lang="es-ES" dirty="0" err="1" smtClean="0"/>
              <a:t>Run</a:t>
            </a:r>
            <a:r>
              <a:rPr lang="es-ES" dirty="0" smtClean="0"/>
              <a:t>, la cual quiere decir que correremos el programa, para que nos de un resultado.</a:t>
            </a:r>
            <a:endParaRPr lang="es-E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 r="67021" b="80274"/>
          <a:stretch>
            <a:fillRect/>
          </a:stretch>
        </p:blipFill>
        <p:spPr bwMode="auto">
          <a:xfrm>
            <a:off x="571472" y="3857628"/>
            <a:ext cx="6429420" cy="2162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Resultados del programa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8291" t="7260" r="42013" b="39074"/>
          <a:stretch>
            <a:fillRect/>
          </a:stretch>
        </p:blipFill>
        <p:spPr bwMode="auto">
          <a:xfrm>
            <a:off x="714348" y="1571611"/>
            <a:ext cx="7286676" cy="442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>
                <a:cs typeface="Calibri" pitchFamily="34" charset="0"/>
              </a:rPr>
              <a:t>La asignación consiste en asignar una cadena de caracteres a otra.</a:t>
            </a:r>
          </a:p>
          <a:p>
            <a:pPr>
              <a:buNone/>
            </a:pPr>
            <a:endParaRPr lang="es-ES" dirty="0" smtClean="0">
              <a:cs typeface="Calibri" pitchFamily="34" charset="0"/>
            </a:endParaRPr>
          </a:p>
          <a:p>
            <a:pPr>
              <a:buNone/>
            </a:pPr>
            <a:r>
              <a:rPr lang="es-ES" dirty="0" smtClean="0">
                <a:cs typeface="Calibri" pitchFamily="34" charset="0"/>
              </a:rPr>
              <a:t>Sus operadores son: </a:t>
            </a:r>
            <a:r>
              <a:rPr lang="es-ES" b="1" dirty="0" smtClean="0">
                <a:cs typeface="Calibri" pitchFamily="34" charset="0"/>
              </a:rPr>
              <a:t>+=</a:t>
            </a:r>
          </a:p>
          <a:p>
            <a:endParaRPr lang="es-ES" dirty="0"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r="76740" b="92044"/>
          <a:stretch>
            <a:fillRect/>
          </a:stretch>
        </p:blipFill>
        <p:spPr bwMode="auto">
          <a:xfrm>
            <a:off x="428596" y="3500438"/>
            <a:ext cx="7058075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2071670" y="428604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/>
              <a:t>Código a ejecutar</a:t>
            </a:r>
            <a:endParaRPr lang="es-ES" sz="3600" dirty="0"/>
          </a:p>
        </p:txBody>
      </p:sp>
      <p:sp>
        <p:nvSpPr>
          <p:cNvPr id="6" name="5 CuadroTexto"/>
          <p:cNvSpPr txBox="1"/>
          <p:nvPr/>
        </p:nvSpPr>
        <p:spPr>
          <a:xfrm>
            <a:off x="357158" y="1714488"/>
            <a:ext cx="85011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1.- Cuando nosotros ejecutamos nuestro programa comenzamos con nuestra primera instrucción , la cual le estamos indicando que debe de crear una variable  mensaje y dentro de esa variable se va  a guardar el mensaje “Hola”, la cual Hola es un texto o también conocido como </a:t>
            </a:r>
            <a:r>
              <a:rPr lang="es-ES" dirty="0" err="1" smtClean="0"/>
              <a:t>String</a:t>
            </a:r>
            <a:r>
              <a:rPr lang="es-ES" dirty="0" smtClean="0"/>
              <a:t> puesto que debe de estar en comillas.</a:t>
            </a:r>
          </a:p>
          <a:p>
            <a:endParaRPr lang="es-ES" dirty="0"/>
          </a:p>
          <a:p>
            <a:r>
              <a:rPr lang="es-ES" dirty="0" smtClean="0"/>
              <a:t>EJEMPLO: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 de ejecución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71538" y="2071678"/>
            <a:ext cx="73581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+mj-lt"/>
                <a:cs typeface="Calibri" pitchFamily="34" charset="0"/>
              </a:rPr>
              <a:t>Lo primero que hace  es crear un espacio en memoria que se llama mensaje y dentro de la variable va a guardar la palabra Hola. </a:t>
            </a:r>
          </a:p>
          <a:p>
            <a:endParaRPr lang="es-ES" dirty="0">
              <a:latin typeface="+mj-lt"/>
              <a:cs typeface="Calibri" pitchFamily="34" charset="0"/>
            </a:endParaRPr>
          </a:p>
          <a:p>
            <a:r>
              <a:rPr lang="es-ES" dirty="0" smtClean="0">
                <a:latin typeface="+mj-lt"/>
                <a:cs typeface="Calibri" pitchFamily="34" charset="0"/>
              </a:rPr>
              <a:t>Ejemplo:</a:t>
            </a:r>
          </a:p>
          <a:p>
            <a:endParaRPr lang="es-ES" dirty="0">
              <a:latin typeface="Calibri" pitchFamily="34" charset="0"/>
              <a:cs typeface="Calibri" pitchFamily="34" charset="0"/>
            </a:endParaRPr>
          </a:p>
          <a:p>
            <a:r>
              <a:rPr lang="es-ES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               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       </a:t>
            </a:r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 mensaje</a:t>
            </a:r>
          </a:p>
          <a:p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714744" y="4071942"/>
            <a:ext cx="2143140" cy="36933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Hola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1357290" y="4071942"/>
            <a:ext cx="164307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143240" y="4286256"/>
            <a:ext cx="500066" cy="158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1000100" y="4786322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y se va a la siguiente instrucción.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85720" y="1357298"/>
            <a:ext cx="8229600" cy="2000264"/>
          </a:xfrm>
        </p:spPr>
        <p:txBody>
          <a:bodyPr/>
          <a:lstStyle/>
          <a:p>
            <a:r>
              <a:rPr lang="es-ES" sz="1800" dirty="0" smtClean="0"/>
              <a:t>La instrucción esta indicando que va a utilizar la misma variable mensaje y dentro de la variable va a ASIGNAR una nueva cadena de caracteres.</a:t>
            </a:r>
          </a:p>
          <a:p>
            <a:r>
              <a:rPr lang="es-ES" sz="1800" dirty="0" smtClean="0"/>
              <a:t>Ejemplo:</a:t>
            </a:r>
            <a:endParaRPr lang="es-ES" sz="2000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r="76928" b="89951"/>
          <a:stretch>
            <a:fillRect/>
          </a:stretch>
        </p:blipFill>
        <p:spPr bwMode="auto">
          <a:xfrm>
            <a:off x="428596" y="2500306"/>
            <a:ext cx="700092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6 Conector recto de flecha"/>
          <p:cNvCxnSpPr/>
          <p:nvPr/>
        </p:nvCxnSpPr>
        <p:spPr>
          <a:xfrm rot="10800000">
            <a:off x="3143240" y="4071942"/>
            <a:ext cx="1928826" cy="158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285720" y="4643446"/>
            <a:ext cx="8429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Como vemos estamos utilizando los operadores de += de manera conjunta , es decir lo que le estamos diciendo al programa  va a sumar (+) contenido dentro de la variable mensaje sin borrar lo que ya estaba hecho dentro de esa variable y con el signo de igual (=) que es lo que vamos asignar en este caso tenemos un espacio en blanco “_”.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857356" y="428604"/>
            <a:ext cx="492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/>
              <a:t>Código a ejecutar </a:t>
            </a:r>
            <a:endParaRPr lang="es-E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 de ejecución 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714348" y="1714488"/>
            <a:ext cx="728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Entonces lo que hace nuestro programa se va a l proceso de ejecución y simplemente va  a asignar una nueva cadena de caracteres.</a:t>
            </a:r>
          </a:p>
          <a:p>
            <a:endParaRPr lang="es-ES" dirty="0" smtClean="0"/>
          </a:p>
          <a:p>
            <a:r>
              <a:rPr lang="es-ES" dirty="0" smtClean="0"/>
              <a:t>Ejemplo :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785786" y="321468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mensaje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42910" y="3786190"/>
            <a:ext cx="1143008" cy="36933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Hola_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715008" y="4214818"/>
            <a:ext cx="34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Nota: El guion bajo_ lo estoy representando como un espacio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642910" y="4572008"/>
            <a:ext cx="450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Posteriormente lo que hará el programa es que va a brincar a la siguiente instrucción 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1714488"/>
            <a:ext cx="71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Nuevamente se va a encontrar con la misma variable mensaje y nuevamente va asignar una nueva cadena de caracteres que se llamara Ernesto y poner los símbolos += puesto que estamos haciendo una asignación. </a:t>
            </a:r>
            <a:endParaRPr lang="es-E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r="76928" b="87857"/>
          <a:stretch>
            <a:fillRect/>
          </a:stretch>
        </p:blipFill>
        <p:spPr bwMode="auto">
          <a:xfrm>
            <a:off x="571472" y="3429000"/>
            <a:ext cx="700092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6 Conector recto de flecha"/>
          <p:cNvCxnSpPr/>
          <p:nvPr/>
        </p:nvCxnSpPr>
        <p:spPr>
          <a:xfrm rot="10800000">
            <a:off x="4286248" y="5286388"/>
            <a:ext cx="2500330" cy="158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1714480" y="357166"/>
            <a:ext cx="492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/>
              <a:t>Código a ejecutar</a:t>
            </a:r>
            <a:endParaRPr lang="es-E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 de </a:t>
            </a:r>
            <a:r>
              <a:rPr lang="es-ES" dirty="0" err="1" smtClean="0"/>
              <a:t>ejecucion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28596" y="2143116"/>
            <a:ext cx="57864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Entonces  en el proceso de ejecución simplemente va a unir las tres cadenas de caracteres como vemos a continuación. </a:t>
            </a:r>
          </a:p>
          <a:p>
            <a:r>
              <a:rPr lang="es-ES" dirty="0"/>
              <a:t> </a:t>
            </a:r>
          </a:p>
          <a:p>
            <a:r>
              <a:rPr lang="es-ES" dirty="0" smtClean="0"/>
              <a:t>Ejemplo: </a:t>
            </a:r>
          </a:p>
          <a:p>
            <a:endParaRPr lang="es-ES" dirty="0"/>
          </a:p>
          <a:p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          Mensaje</a:t>
            </a:r>
          </a:p>
          <a:p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57158" y="3857628"/>
            <a:ext cx="2643206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Hola _ Ernesto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4282" y="1643050"/>
            <a:ext cx="7000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Después se va a la ultima instrucción  donde se indicara que debe mostrar en pantalla que es  imprimir el contenido  de la variable mensaje.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r="76928" b="85345"/>
          <a:stretch>
            <a:fillRect/>
          </a:stretch>
        </p:blipFill>
        <p:spPr bwMode="auto">
          <a:xfrm>
            <a:off x="214282" y="3143248"/>
            <a:ext cx="700092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285720" y="5786454"/>
            <a:ext cx="650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Y cuando se muestra en pantalla  debe de decir </a:t>
            </a:r>
            <a:r>
              <a:rPr lang="es-ES" b="1" dirty="0" smtClean="0"/>
              <a:t>: hola </a:t>
            </a:r>
            <a:r>
              <a:rPr lang="es-ES" b="1" dirty="0" err="1" smtClean="0"/>
              <a:t>ernesto</a:t>
            </a:r>
            <a:endParaRPr lang="es-ES" b="1" dirty="0"/>
          </a:p>
        </p:txBody>
      </p:sp>
      <p:cxnSp>
        <p:nvCxnSpPr>
          <p:cNvPr id="8" name="7 Conector recto de flecha"/>
          <p:cNvCxnSpPr/>
          <p:nvPr/>
        </p:nvCxnSpPr>
        <p:spPr>
          <a:xfrm rot="10800000">
            <a:off x="3000364" y="5357826"/>
            <a:ext cx="150019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285984" y="428604"/>
            <a:ext cx="521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Código a ejecutar </a:t>
            </a:r>
            <a:endParaRPr lang="es-ES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86</TotalTime>
  <Words>486</Words>
  <Application>Microsoft Office PowerPoint</Application>
  <PresentationFormat>Presentación en pantalla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Civil</vt:lpstr>
      <vt:lpstr>Diapositiva 1</vt:lpstr>
      <vt:lpstr>¿Qué es?</vt:lpstr>
      <vt:lpstr>Diapositiva 3</vt:lpstr>
      <vt:lpstr>Proceso de ejecución</vt:lpstr>
      <vt:lpstr>Diapositiva 5</vt:lpstr>
      <vt:lpstr>Proceso de ejecución </vt:lpstr>
      <vt:lpstr>Diapositiva 7</vt:lpstr>
      <vt:lpstr>Proceso de ejecucion </vt:lpstr>
      <vt:lpstr>Diapositiva 9</vt:lpstr>
      <vt:lpstr>Diapositiva 10</vt:lpstr>
      <vt:lpstr>Diapositiva 11</vt:lpstr>
      <vt:lpstr>Diapositiva 12</vt:lpstr>
      <vt:lpstr>Diapositiva 13</vt:lpstr>
      <vt:lpstr>Resultados del programa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HP</dc:creator>
  <cp:lastModifiedBy>HP</cp:lastModifiedBy>
  <cp:revision>1</cp:revision>
  <dcterms:created xsi:type="dcterms:W3CDTF">2021-05-05T00:49:23Z</dcterms:created>
  <dcterms:modified xsi:type="dcterms:W3CDTF">2021-05-05T02:16:06Z</dcterms:modified>
</cp:coreProperties>
</file>