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75D5EA3-2425-4CE9-BA03-77EF34E295BB}" type="datetimeFigureOut">
              <a:rPr lang="es-ES" smtClean="0"/>
              <a:pPr/>
              <a:t>24/05/2021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8442CE-F11C-45E9-8F37-53A55F671E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235743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PROGRAMA EN </a:t>
            </a:r>
            <a:r>
              <a:rPr lang="es-ES" dirty="0" smtClean="0"/>
              <a:t>PYTHON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SUMA  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a ejecutar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785926"/>
            <a:ext cx="8215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nos vamos con la siguiente instrucción: La cual esta indicando que primero debe de declarar  una nueva variable la cual se llamara resultado puesto que </a:t>
            </a:r>
            <a:r>
              <a:rPr lang="es-ES" dirty="0" err="1" smtClean="0"/>
              <a:t>que</a:t>
            </a:r>
            <a:r>
              <a:rPr lang="es-ES" dirty="0" smtClean="0"/>
              <a:t> queremos hacer la operación  correspondiente</a:t>
            </a:r>
          </a:p>
          <a:p>
            <a:endParaRPr lang="es-ES" dirty="0"/>
          </a:p>
          <a:p>
            <a:r>
              <a:rPr lang="es-ES" dirty="0" smtClean="0"/>
              <a:t>El cual el valor </a:t>
            </a:r>
            <a:r>
              <a:rPr lang="es-ES" dirty="0" err="1" smtClean="0"/>
              <a:t>sera</a:t>
            </a:r>
            <a:r>
              <a:rPr lang="es-ES" dirty="0" smtClean="0"/>
              <a:t> la suma </a:t>
            </a:r>
          </a:p>
          <a:p>
            <a:endParaRPr lang="es-ES" dirty="0"/>
          </a:p>
          <a:p>
            <a:r>
              <a:rPr lang="es-ES" dirty="0" smtClean="0"/>
              <a:t>EJEMPLO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843" t="5859" r="62115" b="78516"/>
          <a:stretch>
            <a:fillRect/>
          </a:stretch>
        </p:blipFill>
        <p:spPr bwMode="auto">
          <a:xfrm>
            <a:off x="428595" y="3929066"/>
            <a:ext cx="747420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</a:t>
            </a:r>
            <a:r>
              <a:rPr lang="es-ES" dirty="0" err="1" smtClean="0"/>
              <a:t>ejecucion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                n1                                          n2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571604" y="235743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5500694" y="2428868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214414" y="4357694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000100" y="392906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resultado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428992" y="39290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=            n1                          +                         n2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7215206" y="442913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071934" y="4357694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714480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643570" y="257174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214810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358082" y="46434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428728" y="46434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000100" y="5715016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va a la ultima instrucción 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a ejecutar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4543" t="7222" r="65588" b="72465"/>
          <a:stretch>
            <a:fillRect/>
          </a:stretch>
        </p:blipFill>
        <p:spPr bwMode="auto">
          <a:xfrm>
            <a:off x="357158" y="2714620"/>
            <a:ext cx="7358114" cy="28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57158" y="1643050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ultima instrucción indicar que debe de imprimir  en pantalla el contenido de  la variable resultado, la cual el programa en </a:t>
            </a:r>
            <a:r>
              <a:rPr lang="es-ES" dirty="0" err="1" smtClean="0"/>
              <a:t>python</a:t>
            </a:r>
            <a:r>
              <a:rPr lang="es-ES" dirty="0" smtClean="0"/>
              <a:t> ya sabe que debe de hacer una suma y contiene un numero 6  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 EN PYTHON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Abrimos el interprete en </a:t>
            </a:r>
            <a:r>
              <a:rPr lang="es-ES" dirty="0" err="1" smtClean="0"/>
              <a:t>Pyhton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4429" t="7031" r="67021" b="61719"/>
          <a:stretch>
            <a:fillRect/>
          </a:stretch>
        </p:blipFill>
        <p:spPr bwMode="auto">
          <a:xfrm>
            <a:off x="428596" y="2000240"/>
            <a:ext cx="6786610" cy="41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 EN PYTHON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71448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Guardamos el archivo antes de ejecutarlo con el nombre que </a:t>
            </a:r>
            <a:r>
              <a:rPr lang="es-ES" dirty="0" err="1" smtClean="0"/>
              <a:t>querramos</a:t>
            </a:r>
            <a:r>
              <a:rPr lang="es-ES" dirty="0" smtClean="0"/>
              <a:t> en mi caso </a:t>
            </a:r>
            <a:r>
              <a:rPr lang="es-ES" dirty="0" err="1" smtClean="0"/>
              <a:t>sera</a:t>
            </a:r>
            <a:r>
              <a:rPr lang="es-ES" dirty="0" smtClean="0"/>
              <a:t> suma.py</a:t>
            </a:r>
          </a:p>
          <a:p>
            <a:r>
              <a:rPr lang="es-ES" dirty="0" smtClean="0"/>
              <a:t> Le damos </a:t>
            </a:r>
            <a:r>
              <a:rPr lang="es-ES" dirty="0" err="1" smtClean="0"/>
              <a:t>Run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843" t="5859" r="42350" b="61914"/>
          <a:stretch>
            <a:fillRect/>
          </a:stretch>
        </p:blipFill>
        <p:spPr bwMode="auto">
          <a:xfrm>
            <a:off x="500034" y="2571744"/>
            <a:ext cx="8001056" cy="379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5720" y="214290"/>
            <a:ext cx="8503920" cy="6286544"/>
          </a:xfrm>
        </p:spPr>
        <p:txBody>
          <a:bodyPr/>
          <a:lstStyle/>
          <a:p>
            <a:r>
              <a:rPr lang="es-ES" sz="2400" dirty="0" smtClean="0"/>
              <a:t>Una variable es un espacio en memoria donde podemos guardar y recuperar un dato que utilizara en un programa.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71472" y="1571612"/>
            <a:ext cx="221457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786182" y="1714488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Representación </a:t>
            </a:r>
            <a:r>
              <a:rPr lang="es-ES" dirty="0" smtClean="0"/>
              <a:t>grafica de una variable (un contenedor)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71472" y="2786058"/>
            <a:ext cx="221457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71472" y="3929066"/>
            <a:ext cx="221457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786182" y="285749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 un numero </a:t>
            </a:r>
            <a:r>
              <a:rPr lang="es-ES" dirty="0" smtClean="0"/>
              <a:t>entero 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71472" y="5214950"/>
            <a:ext cx="221457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929058" y="392906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 un numero real o decimal 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929058" y="5357826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Cadenas de caracteres  como : texto</a:t>
            </a:r>
          </a:p>
          <a:p>
            <a:endParaRPr lang="es-ES" dirty="0"/>
          </a:p>
        </p:txBody>
      </p:sp>
      <p:cxnSp>
        <p:nvCxnSpPr>
          <p:cNvPr id="14" name="13 Conector recto de flecha"/>
          <p:cNvCxnSpPr>
            <a:stCxn id="5" idx="1"/>
          </p:cNvCxnSpPr>
          <p:nvPr/>
        </p:nvCxnSpPr>
        <p:spPr>
          <a:xfrm rot="10800000" flipV="1">
            <a:off x="2857488" y="2037654"/>
            <a:ext cx="928694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2928926" y="571501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000364" y="421481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10800000">
            <a:off x="2928926" y="307181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142976" y="292893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000100" y="407194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2.2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57224" y="542926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“Hola Mundo”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Declaracion</a:t>
            </a:r>
            <a:r>
              <a:rPr lang="es-ES" dirty="0" smtClean="0"/>
              <a:t> de variable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785926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Cuando </a:t>
            </a:r>
            <a:r>
              <a:rPr lang="es-ES" dirty="0" err="1" smtClean="0"/>
              <a:t>nostros</a:t>
            </a:r>
            <a:r>
              <a:rPr lang="es-ES" dirty="0" smtClean="0"/>
              <a:t> queremos declarar una variable , es asignar el nombre  de la variable </a:t>
            </a:r>
          </a:p>
          <a:p>
            <a:r>
              <a:rPr lang="es-ES" dirty="0" smtClean="0"/>
              <a:t>Cuando le decimos a un programa  en </a:t>
            </a:r>
            <a:r>
              <a:rPr lang="es-ES" dirty="0" err="1" smtClean="0"/>
              <a:t>python</a:t>
            </a:r>
            <a:r>
              <a:rPr lang="es-ES" dirty="0" smtClean="0"/>
              <a:t> que haga  se crea un espacio en memoria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928662" y="4286256"/>
            <a:ext cx="1357322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785786" y="342900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numero_uno</a:t>
            </a:r>
            <a:r>
              <a:rPr lang="es-ES" dirty="0" smtClean="0"/>
              <a:t>  =  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357686" y="4357694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almacena el dato dentro de la variable 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rot="10800000">
            <a:off x="3214678" y="471488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357290" y="47148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>
                <a:solidFill>
                  <a:schemeClr val="tx1"/>
                </a:solidFill>
              </a:rPr>
              <a:t>Python</a:t>
            </a:r>
            <a:r>
              <a:rPr lang="es-ES" sz="2800" dirty="0" smtClean="0">
                <a:solidFill>
                  <a:schemeClr val="tx1"/>
                </a:solidFill>
              </a:rPr>
              <a:t> puede diferenciar </a:t>
            </a:r>
            <a:r>
              <a:rPr lang="es-ES" sz="2800" dirty="0" err="1" smtClean="0">
                <a:solidFill>
                  <a:schemeClr val="tx1"/>
                </a:solidFill>
              </a:rPr>
              <a:t>mayusculas</a:t>
            </a:r>
            <a:r>
              <a:rPr lang="es-ES" sz="2800" dirty="0" smtClean="0">
                <a:solidFill>
                  <a:schemeClr val="tx1"/>
                </a:solidFill>
              </a:rPr>
              <a:t> de </a:t>
            </a:r>
            <a:r>
              <a:rPr lang="es-ES" sz="2800" dirty="0" err="1" smtClean="0">
                <a:solidFill>
                  <a:schemeClr val="tx1"/>
                </a:solidFill>
              </a:rPr>
              <a:t>minusculas</a:t>
            </a:r>
            <a:r>
              <a:rPr lang="es-ES" sz="2800" dirty="0" smtClean="0">
                <a:solidFill>
                  <a:schemeClr val="tx1"/>
                </a:solidFill>
              </a:rPr>
              <a:t> 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200024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Numero_uno</a:t>
            </a:r>
            <a:r>
              <a:rPr lang="es-ES" dirty="0" smtClean="0"/>
              <a:t> = 2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42910" y="485776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Numero_uno</a:t>
            </a:r>
            <a:r>
              <a:rPr lang="es-ES" dirty="0" smtClean="0"/>
              <a:t> = “Hola mundo”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214810" y="1785926"/>
            <a:ext cx="2428892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286248" y="4214818"/>
            <a:ext cx="2428892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 rot="10800000">
            <a:off x="6786578" y="228599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10800000">
            <a:off x="6929454" y="48577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929190" y="19288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500562" y="471488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“Hola mundo”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500958" y="21431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572396" y="46434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</a:t>
            </a:r>
            <a:r>
              <a:rPr lang="es-ES" dirty="0" err="1" smtClean="0"/>
              <a:t>ejecuciòn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57158" y="171448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1.- Tenemos  la instrucción </a:t>
            </a:r>
            <a:r>
              <a:rPr lang="es-ES" dirty="0" err="1" smtClean="0"/>
              <a:t>print</a:t>
            </a:r>
            <a:r>
              <a:rPr lang="es-ES" dirty="0" smtClean="0"/>
              <a:t> en primera instancia, lo cual queremos en mostrar en pantalla “Esto es una suma”</a:t>
            </a:r>
          </a:p>
          <a:p>
            <a:endParaRPr lang="es-ES" dirty="0"/>
          </a:p>
          <a:p>
            <a:r>
              <a:rPr lang="es-ES" dirty="0" smtClean="0"/>
              <a:t>EJEMPLO: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4214818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posteriormente nos vamos a la siguiente instrucción 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43" t="6836" r="65410" b="84375"/>
          <a:stretch>
            <a:fillRect/>
          </a:stretch>
        </p:blipFill>
        <p:spPr bwMode="auto">
          <a:xfrm>
            <a:off x="428595" y="2857496"/>
            <a:ext cx="666754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928802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La  primera instrucción ya la cumple, nos vamos a la siguiente instrucción , en cual  se debe de crear una variable que lo guardamos de la siguiente manera , la  cual va a guardar el numero 2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843" t="6836" r="57174" b="82422"/>
          <a:stretch>
            <a:fillRect/>
          </a:stretch>
        </p:blipFill>
        <p:spPr bwMode="auto">
          <a:xfrm>
            <a:off x="500033" y="3214686"/>
            <a:ext cx="783869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571472" y="4857760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como ven lo estoy guardando de esta manera que es n1.</a:t>
            </a:r>
          </a:p>
          <a:p>
            <a:r>
              <a:rPr lang="es-ES" dirty="0" smtClean="0"/>
              <a:t>Pero también se puede escribir de la siguiente manera numero _ uno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</a:t>
            </a:r>
            <a:r>
              <a:rPr lang="es-ES" dirty="0" err="1" smtClean="0"/>
              <a:t>ejecucion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714488"/>
            <a:ext cx="75724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primero que va a crear un espacio en memoria,  la cual se  le conoce como variables. </a:t>
            </a:r>
          </a:p>
          <a:p>
            <a:endParaRPr lang="es-ES" dirty="0"/>
          </a:p>
          <a:p>
            <a:r>
              <a:rPr lang="es-ES" dirty="0" smtClean="0"/>
              <a:t>EJEMPLO</a:t>
            </a:r>
          </a:p>
          <a:p>
            <a:endParaRPr lang="es-ES" dirty="0"/>
          </a:p>
          <a:p>
            <a:r>
              <a:rPr lang="es-ES" dirty="0" smtClean="0"/>
              <a:t>numero _ uno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Y posteriormente  a través del signo = le estamos diciendo  que se tiene que preparar para almacenar un valor el cual es el numero 2.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Una vez que se cumplió el proceso de ejecución se va  a la siguiente instrucción.</a:t>
            </a:r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14348" y="3571876"/>
            <a:ext cx="100013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714488"/>
            <a:ext cx="8715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lo que debe de hacer, es que debemos de crear otra variable la cual se llamara n2 = 4</a:t>
            </a:r>
          </a:p>
          <a:p>
            <a:endParaRPr lang="es-ES" dirty="0"/>
          </a:p>
          <a:p>
            <a:r>
              <a:rPr lang="es-ES" dirty="0" smtClean="0"/>
              <a:t>EJEMPLO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843" t="6836" r="76391" b="80468"/>
          <a:stretch>
            <a:fillRect/>
          </a:stretch>
        </p:blipFill>
        <p:spPr bwMode="auto">
          <a:xfrm>
            <a:off x="500034" y="3000372"/>
            <a:ext cx="5572164" cy="20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</a:t>
            </a:r>
            <a:r>
              <a:rPr lang="es-ES" dirty="0" err="1" smtClean="0"/>
              <a:t>ejecucion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 crear una variable con el nombre n2 y posteriormente va a guardar en la variable el numero 4,  y regresar al </a:t>
            </a:r>
            <a:r>
              <a:rPr lang="es-ES" dirty="0" err="1" smtClean="0"/>
              <a:t>codigo</a:t>
            </a:r>
            <a:r>
              <a:rPr lang="es-ES" dirty="0" smtClean="0"/>
              <a:t> de ejecutar por que ya terminamos con la </a:t>
            </a:r>
            <a:r>
              <a:rPr lang="es-ES" dirty="0" err="1" smtClean="0"/>
              <a:t>insatruccion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3786190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</a:t>
            </a:r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85786" y="414338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57224" y="44291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481</TotalTime>
  <Words>475</Words>
  <Application>Microsoft Office PowerPoint</Application>
  <PresentationFormat>Presentación en pantalla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Civil</vt:lpstr>
      <vt:lpstr>PROGRAMA EN PYTHON    SUMA  </vt:lpstr>
      <vt:lpstr>Diapositiva 2</vt:lpstr>
      <vt:lpstr>Declaracion de variable </vt:lpstr>
      <vt:lpstr>Python puede diferenciar mayusculas de minusculas </vt:lpstr>
      <vt:lpstr>Proceso de ejecuciòn</vt:lpstr>
      <vt:lpstr>Codigo  a ejecutar </vt:lpstr>
      <vt:lpstr>Proceso de ejecucion </vt:lpstr>
      <vt:lpstr>Codigo a ejecutar </vt:lpstr>
      <vt:lpstr>Proceso de ejecucion</vt:lpstr>
      <vt:lpstr>Codigo a ejecutar</vt:lpstr>
      <vt:lpstr>Proceso de ejecucion </vt:lpstr>
      <vt:lpstr>Codigo a ejecutar</vt:lpstr>
      <vt:lpstr>PROGRAMA EN PYTHON</vt:lpstr>
      <vt:lpstr>PROGRAMA EN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EN PYTHON SUMA  </dc:title>
  <dc:creator>HP</dc:creator>
  <cp:lastModifiedBy>HP</cp:lastModifiedBy>
  <cp:revision>3</cp:revision>
  <dcterms:created xsi:type="dcterms:W3CDTF">2021-05-21T19:22:12Z</dcterms:created>
  <dcterms:modified xsi:type="dcterms:W3CDTF">2021-05-25T02:17:38Z</dcterms:modified>
</cp:coreProperties>
</file>