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150E-A978-4B69-A410-F43197D42E0D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5AECC14-0E4F-4F76-BBC0-849B44F41B1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150E-A978-4B69-A410-F43197D42E0D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CC14-0E4F-4F76-BBC0-849B44F41B18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5AECC14-0E4F-4F76-BBC0-849B44F41B18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150E-A978-4B69-A410-F43197D42E0D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150E-A978-4B69-A410-F43197D42E0D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5AECC14-0E4F-4F76-BBC0-849B44F41B1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150E-A978-4B69-A410-F43197D42E0D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5AECC14-0E4F-4F76-BBC0-849B44F41B18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4AC150E-A978-4B69-A410-F43197D42E0D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CC14-0E4F-4F76-BBC0-849B44F41B1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150E-A978-4B69-A410-F43197D42E0D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5AECC14-0E4F-4F76-BBC0-849B44F41B18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150E-A978-4B69-A410-F43197D42E0D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5AECC14-0E4F-4F76-BBC0-849B44F41B1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150E-A978-4B69-A410-F43197D42E0D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AECC14-0E4F-4F76-BBC0-849B44F41B1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5AECC14-0E4F-4F76-BBC0-849B44F41B18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150E-A978-4B69-A410-F43197D42E0D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5AECC14-0E4F-4F76-BBC0-849B44F41B18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4AC150E-A978-4B69-A410-F43197D42E0D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4AC150E-A978-4B69-A410-F43197D42E0D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5AECC14-0E4F-4F76-BBC0-849B44F41B18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85786" y="2500306"/>
            <a:ext cx="7772400" cy="1752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PROGRAMA EN PYTHON 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CONCATENACION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</a:t>
            </a:r>
            <a:r>
              <a:rPr lang="es-ES" dirty="0" smtClean="0"/>
              <a:t>Que es ?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28596" y="1643050"/>
            <a:ext cx="7500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 una operación que consiste en unir dos cadenas o mas, para formar una cadena de mayor </a:t>
            </a:r>
            <a:r>
              <a:rPr lang="es-ES" dirty="0" err="1" smtClean="0"/>
              <a:t>tañamo</a:t>
            </a:r>
            <a:r>
              <a:rPr lang="es-ES" dirty="0" smtClean="0"/>
              <a:t>  y lo cual su operador </a:t>
            </a:r>
            <a:r>
              <a:rPr lang="es-ES" dirty="0" err="1" smtClean="0"/>
              <a:t>sera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OPERADOR +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Codigo</a:t>
            </a:r>
            <a:r>
              <a:rPr lang="es-ES" dirty="0" smtClean="0"/>
              <a:t> a ejecutar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57158" y="1714488"/>
            <a:ext cx="7786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1.- Cuando nosotros ejecutamos nuestro programa comenzamos con nuestra primera instrucción , la cual le estamos indicando que debe de crear una variable  mensaje y dentro de esa variable se va  a guardar el mensaje “Hola”, la cual Hola es un texto o también conocido como </a:t>
            </a:r>
            <a:r>
              <a:rPr lang="es-ES" dirty="0" err="1" smtClean="0"/>
              <a:t>String</a:t>
            </a:r>
            <a:r>
              <a:rPr lang="es-ES" dirty="0" smtClean="0"/>
              <a:t> puesto que debe de estar en comillas.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EJEMPLO</a:t>
            </a:r>
          </a:p>
          <a:p>
            <a:endParaRPr lang="es-E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r="76740" b="92044"/>
          <a:stretch>
            <a:fillRect/>
          </a:stretch>
        </p:blipFill>
        <p:spPr bwMode="auto">
          <a:xfrm>
            <a:off x="428596" y="4286256"/>
            <a:ext cx="705807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 DE EJECUCION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28596" y="1714488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cs typeface="Calibri" pitchFamily="34" charset="0"/>
              </a:rPr>
              <a:t>Lo primero que hace  es crear un espacio en memoria que se llama mensaje y dentro de la variable va a guardar la palabra Hola. </a:t>
            </a:r>
          </a:p>
          <a:p>
            <a:endParaRPr lang="es-ES" dirty="0">
              <a:cs typeface="Calibri" pitchFamily="34" charset="0"/>
            </a:endParaRPr>
          </a:p>
          <a:p>
            <a:r>
              <a:rPr lang="es-ES" dirty="0">
                <a:cs typeface="Calibri" pitchFamily="34" charset="0"/>
              </a:rPr>
              <a:t>Ejemplo</a:t>
            </a:r>
            <a:r>
              <a:rPr lang="es-ES" dirty="0" smtClean="0">
                <a:cs typeface="Calibri" pitchFamily="34" charset="0"/>
              </a:rPr>
              <a:t>:</a:t>
            </a:r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64239" t="51758" r="11054" b="38476"/>
          <a:stretch>
            <a:fillRect/>
          </a:stretch>
        </p:blipFill>
        <p:spPr bwMode="auto">
          <a:xfrm>
            <a:off x="428595" y="3000372"/>
            <a:ext cx="621510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500034" y="457200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 se va a la siguiente instrucción 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CODIGO A EJECUTAR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28596" y="1785926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2.- En esta instrucción va a crear una nueva variable con el nombre espacio y dentro de esa variable se va a crear  un espacio en blanco, lo cual sabemos que el espacio en blanco se representa con un guion  bajo  _ 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65959" b="90235"/>
          <a:stretch>
            <a:fillRect/>
          </a:stretch>
        </p:blipFill>
        <p:spPr bwMode="auto">
          <a:xfrm>
            <a:off x="571472" y="2928934"/>
            <a:ext cx="7972691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CODIGO A EJECUTAR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71472" y="1857364"/>
            <a:ext cx="8001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Después se brinca a la siguiente instrucción  donde  nuevamente tiene que crear  una variable con el nombre , y dentro de la variable se va a crear la palabra MITZI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62664" b="87305"/>
          <a:stretch>
            <a:fillRect/>
          </a:stretch>
        </p:blipFill>
        <p:spPr bwMode="auto">
          <a:xfrm>
            <a:off x="428596" y="2928934"/>
            <a:ext cx="8220865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CODIGO A EJECUTAR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71472" y="1785926"/>
            <a:ext cx="7715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Nos vamos a la  ultima instrucción la cual esta indicando que queremos imprimir en pantalla  la unión de lo que contiene la variable mensaje, espacio, nombre.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EJEMPLO 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Aquí estamos viendo que se muestra el símbolo + después de las variables,  ya que estamos indicando una concatenación, y a continuación se mostrara el resultado final.</a:t>
            </a:r>
          </a:p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63214" b="85352"/>
          <a:stretch>
            <a:fillRect/>
          </a:stretch>
        </p:blipFill>
        <p:spPr bwMode="auto">
          <a:xfrm>
            <a:off x="571472" y="3571876"/>
            <a:ext cx="4786314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 DEL PROGRAMA 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3177" t="5859" r="46742" b="74610"/>
          <a:stretch>
            <a:fillRect/>
          </a:stretch>
        </p:blipFill>
        <p:spPr bwMode="auto">
          <a:xfrm>
            <a:off x="642909" y="1571612"/>
            <a:ext cx="704021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 EJEMPLO </a:t>
            </a:r>
            <a:endParaRPr lang="es-E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t="14843" r="62079" b="70508"/>
          <a:stretch>
            <a:fillRect/>
          </a:stretch>
        </p:blipFill>
        <p:spPr bwMode="auto">
          <a:xfrm>
            <a:off x="357158" y="1785926"/>
            <a:ext cx="789430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357158" y="4286256"/>
            <a:ext cx="8501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 único que agregaremos será el comando  </a:t>
            </a:r>
            <a:r>
              <a:rPr lang="es-ES" dirty="0" err="1" smtClean="0"/>
              <a:t>str</a:t>
            </a:r>
            <a:r>
              <a:rPr lang="es-ES" dirty="0" smtClean="0"/>
              <a:t>  el cual tiene que sustituir el resultado.</a:t>
            </a:r>
            <a:br>
              <a:rPr lang="es-ES" dirty="0" smtClean="0"/>
            </a:br>
            <a:r>
              <a:rPr lang="es-ES" dirty="0" smtClean="0"/>
              <a:t>Que dentro de la variable que  resultado que ya existe previamente  vamos a guardar  </a:t>
            </a:r>
            <a:r>
              <a:rPr lang="es-ES" dirty="0" err="1" smtClean="0"/>
              <a:t>str</a:t>
            </a:r>
            <a:r>
              <a:rPr lang="es-ES" dirty="0" smtClean="0"/>
              <a:t> que es la conversión del valor numérico que existe dentro de la variable resultado a un valor  </a:t>
            </a:r>
            <a:r>
              <a:rPr lang="es-ES" dirty="0" err="1" smtClean="0"/>
              <a:t>String</a:t>
            </a:r>
            <a:r>
              <a:rPr lang="es-ES" dirty="0" smtClean="0"/>
              <a:t>.  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254</TotalTime>
  <Words>299</Words>
  <Application>Microsoft Office PowerPoint</Application>
  <PresentationFormat>Presentación en pantalla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Civil</vt:lpstr>
      <vt:lpstr>PROGRAMA EN PYTHON     CONCATENACION</vt:lpstr>
      <vt:lpstr>¿Que es ?</vt:lpstr>
      <vt:lpstr>Codigo a ejecutar </vt:lpstr>
      <vt:lpstr>PROCESO DE EJECUCION</vt:lpstr>
      <vt:lpstr>CODIGO A EJECUTAR </vt:lpstr>
      <vt:lpstr>CODIGO A EJECUTAR </vt:lpstr>
      <vt:lpstr>CODIGO A EJECUTAR </vt:lpstr>
      <vt:lpstr>RESULTADO DEL PROGRAMA </vt:lpstr>
      <vt:lpstr>OTRO EJEMPLO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EN PYTHON     CONCATENACION</dc:title>
  <dc:creator>HP</dc:creator>
  <cp:lastModifiedBy>HP</cp:lastModifiedBy>
  <cp:revision>1</cp:revision>
  <dcterms:created xsi:type="dcterms:W3CDTF">2021-05-21T20:51:00Z</dcterms:created>
  <dcterms:modified xsi:type="dcterms:W3CDTF">2021-05-22T01:06:00Z</dcterms:modified>
</cp:coreProperties>
</file>