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43EEBC-1CF5-4904-B3A8-2F7D5FA595F2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449C455-6963-4064-B750-5E2DB614EB8F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Programa en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Extracción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?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1643050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trata de sacra fuera una cadena , una porción de la misma según su posición dentro de ella .</a:t>
            </a:r>
          </a:p>
          <a:p>
            <a:endParaRPr lang="es-ES" dirty="0"/>
          </a:p>
          <a:p>
            <a:r>
              <a:rPr lang="es-ES" dirty="0" smtClean="0"/>
              <a:t>Para ello es necesario indicar la posición a extraer  [1:8]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158" y="15716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 Cuando nosotros ejecutamos nuestro programa comenzamos con nuestra primera instrucción , la cual le estamos indicando que se debe de crear una variable  mensaje y dentro de esa variable se va  a guardar  la frase “hola </a:t>
            </a:r>
            <a:r>
              <a:rPr lang="es-ES" dirty="0" err="1" smtClean="0"/>
              <a:t>ernesto</a:t>
            </a:r>
            <a:r>
              <a:rPr lang="es-ES" dirty="0" smtClean="0"/>
              <a:t> ”.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039" t="6836" r="44546" b="85351"/>
          <a:stretch>
            <a:fillRect/>
          </a:stretch>
        </p:blipFill>
        <p:spPr bwMode="auto">
          <a:xfrm>
            <a:off x="428595" y="2786058"/>
            <a:ext cx="803677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2"/>
            <a:ext cx="8143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2.- Posteriormente brinca a la siguiente instrucción  donde la primera  parte esta indicando  que debe de crear una nueva variable  la cual se llamara </a:t>
            </a:r>
          </a:p>
          <a:p>
            <a:endParaRPr lang="es-ES" dirty="0"/>
          </a:p>
          <a:p>
            <a:r>
              <a:rPr lang="es-ES" dirty="0"/>
              <a:t>e</a:t>
            </a:r>
            <a:r>
              <a:rPr lang="es-ES" dirty="0" smtClean="0"/>
              <a:t>xtraer _ </a:t>
            </a:r>
            <a:r>
              <a:rPr lang="es-ES" dirty="0" err="1" smtClean="0"/>
              <a:t>subcadena</a:t>
            </a:r>
            <a:r>
              <a:rPr lang="es-ES" dirty="0" smtClean="0"/>
              <a:t> = mensaje [1:8]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6039" t="6836" r="69803" b="83398"/>
          <a:stretch>
            <a:fillRect/>
          </a:stretch>
        </p:blipFill>
        <p:spPr bwMode="auto">
          <a:xfrm>
            <a:off x="571472" y="3071810"/>
            <a:ext cx="502923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7158" y="4357694"/>
            <a:ext cx="8286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Donde estamos indicando  el cual el primer numero (1)  va hacer la posición inicial donde  queremos extraer la porción de cadena y el segundo numero (8) la posición fin al que se va a limitar donde queremos  extraer </a:t>
            </a:r>
            <a:r>
              <a:rPr lang="es-ES" smtClean="0"/>
              <a:t>la porción </a:t>
            </a:r>
            <a:r>
              <a:rPr lang="es-ES" dirty="0" smtClean="0"/>
              <a:t>de cadenas , deben de estar separadas  por dos puntos (:).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ejecución 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57158" y="1428736"/>
            <a:ext cx="82153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Siempre se empieza a contar desde 0 entonces se va a encargar  el  programa a encontrar las posiciones  y en este  caso se indico que es el numero 1 en el cual se encontrara y después va a empezar a buscar el siguiente numero que es el numero 8  y una vez que se ubica la posición 1 y la posición 8.</a:t>
            </a:r>
            <a:br>
              <a:rPr lang="es-ES" dirty="0" smtClean="0"/>
            </a:br>
            <a:r>
              <a:rPr lang="es-ES" dirty="0" smtClean="0"/>
              <a:t>Después es delimitar la porción de cadena que va a extraer.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EJEMPLO </a:t>
            </a:r>
          </a:p>
          <a:p>
            <a:endParaRPr lang="es-ES" dirty="0"/>
          </a:p>
          <a:p>
            <a:r>
              <a:rPr lang="es-ES" dirty="0" smtClean="0"/>
              <a:t>HOLA_ ERNESTO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OLA ERN</a:t>
            </a:r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rot="5400000" flipH="1" flipV="1">
            <a:off x="143638" y="4714090"/>
            <a:ext cx="11430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rot="5400000" flipH="1" flipV="1">
            <a:off x="1215208" y="4714090"/>
            <a:ext cx="1143008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rot="5400000">
            <a:off x="357952" y="4071148"/>
            <a:ext cx="5715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5400000">
            <a:off x="1429522" y="399971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57818" y="2857496"/>
            <a:ext cx="3071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 posición inicial  a partir de la línea roja es donde se tomara </a:t>
            </a:r>
            <a:r>
              <a:rPr lang="es-ES" dirty="0" err="1" smtClean="0"/>
              <a:t>encuenta</a:t>
            </a:r>
            <a:r>
              <a:rPr lang="es-ES" dirty="0" smtClean="0"/>
              <a:t> los caracteres  que se va a extraer .</a:t>
            </a:r>
            <a:br>
              <a:rPr lang="es-ES" dirty="0" smtClean="0"/>
            </a:b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En la posición final lo que hará  el programa es tomar  un carácter antes, es decir va a tomar el carácter que se encuentra en la posición 7 puesto que así lo hace el programa.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714612" y="4500570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importante ver como se juegan los números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a ejecutar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64305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la ultima instrucción solo es indicar el cual queremos imprimir  en pantalla  el contenido  de la variable extraer _  </a:t>
            </a:r>
            <a:r>
              <a:rPr lang="es-ES" dirty="0" err="1" smtClean="0"/>
              <a:t>subcadena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5490" t="3906" r="58821" b="78516"/>
          <a:stretch>
            <a:fillRect/>
          </a:stretch>
        </p:blipFill>
        <p:spPr bwMode="auto">
          <a:xfrm>
            <a:off x="571472" y="2357430"/>
            <a:ext cx="748114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Codigo</a:t>
            </a:r>
            <a:r>
              <a:rPr lang="es-ES" dirty="0" smtClean="0"/>
              <a:t> en 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334" t="5859" r="40703" b="70703"/>
          <a:stretch>
            <a:fillRect/>
          </a:stretch>
        </p:blipFill>
        <p:spPr bwMode="auto">
          <a:xfrm>
            <a:off x="428595" y="1428736"/>
            <a:ext cx="812607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298</Words>
  <Application>Microsoft Office PowerPoint</Application>
  <PresentationFormat>Presentación en pantalla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Programa en Python    Extracción </vt:lpstr>
      <vt:lpstr>¿Qué es ?</vt:lpstr>
      <vt:lpstr>Código a ejecutar </vt:lpstr>
      <vt:lpstr>Codigo a ejecutar </vt:lpstr>
      <vt:lpstr>Proceso de ejecución  </vt:lpstr>
      <vt:lpstr>Código a ejecutar </vt:lpstr>
      <vt:lpstr>Codigo en python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en Python    Extracción </dc:title>
  <dc:creator>HP</dc:creator>
  <cp:lastModifiedBy>HP</cp:lastModifiedBy>
  <cp:revision>2</cp:revision>
  <dcterms:created xsi:type="dcterms:W3CDTF">2021-05-27T05:32:35Z</dcterms:created>
  <dcterms:modified xsi:type="dcterms:W3CDTF">2021-05-27T06:13:35Z</dcterms:modified>
</cp:coreProperties>
</file>