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DCAAC-420E-4D95-94DB-AAF4F65E9D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A0B409-CB71-4181-AB29-7C3DE73C2F19}">
      <dgm:prSet/>
      <dgm:spPr/>
      <dgm:t>
        <a:bodyPr/>
        <a:lstStyle/>
        <a:p>
          <a:r>
            <a:rPr lang="es-MX"/>
            <a:t>1. Los clientes publican el tipo de ayuda que necesitan, esta puede ser una asesoría o ayuda con talleres, trabajos y/o tareas.</a:t>
          </a:r>
          <a:endParaRPr lang="en-US"/>
        </a:p>
      </dgm:t>
    </dgm:pt>
    <dgm:pt modelId="{20B73BDB-0BE5-47D7-8293-4A8416488371}" type="parTrans" cxnId="{72657321-B3CD-4B3D-9017-AB1AC6172A40}">
      <dgm:prSet/>
      <dgm:spPr/>
      <dgm:t>
        <a:bodyPr/>
        <a:lstStyle/>
        <a:p>
          <a:endParaRPr lang="en-US"/>
        </a:p>
      </dgm:t>
    </dgm:pt>
    <dgm:pt modelId="{817B26B5-F327-4652-BF74-C06EEE121179}" type="sibTrans" cxnId="{72657321-B3CD-4B3D-9017-AB1AC6172A40}">
      <dgm:prSet/>
      <dgm:spPr/>
      <dgm:t>
        <a:bodyPr/>
        <a:lstStyle/>
        <a:p>
          <a:endParaRPr lang="en-US"/>
        </a:p>
      </dgm:t>
    </dgm:pt>
    <dgm:pt modelId="{62F31D8C-2E8B-427A-A18B-2084A22D1419}">
      <dgm:prSet/>
      <dgm:spPr/>
      <dgm:t>
        <a:bodyPr/>
        <a:lstStyle/>
        <a:p>
          <a:r>
            <a:rPr lang="es-MX"/>
            <a:t>2. Los tutores interesados aplican escribiendo una pequeña presentación.</a:t>
          </a:r>
          <a:endParaRPr lang="en-US"/>
        </a:p>
      </dgm:t>
    </dgm:pt>
    <dgm:pt modelId="{B22DC455-B5EE-4306-9E58-4487C83B8FD8}" type="parTrans" cxnId="{643E322F-9F0D-4A8E-84F6-5F8A672A1F4F}">
      <dgm:prSet/>
      <dgm:spPr/>
      <dgm:t>
        <a:bodyPr/>
        <a:lstStyle/>
        <a:p>
          <a:endParaRPr lang="en-US"/>
        </a:p>
      </dgm:t>
    </dgm:pt>
    <dgm:pt modelId="{0B1A0F1E-F5C3-4CB1-86C2-CF3C2F647FB0}" type="sibTrans" cxnId="{643E322F-9F0D-4A8E-84F6-5F8A672A1F4F}">
      <dgm:prSet/>
      <dgm:spPr/>
      <dgm:t>
        <a:bodyPr/>
        <a:lstStyle/>
        <a:p>
          <a:endParaRPr lang="en-US"/>
        </a:p>
      </dgm:t>
    </dgm:pt>
    <dgm:pt modelId="{CBD153D5-2BFB-4BAF-B7C7-CBE81C454C6E}">
      <dgm:prSet/>
      <dgm:spPr/>
      <dgm:t>
        <a:bodyPr/>
        <a:lstStyle/>
        <a:p>
          <a:r>
            <a:rPr lang="es-MX"/>
            <a:t>3. Los clientes acceden a los perfiles de los tutores interesados y escogen al que prefieran.</a:t>
          </a:r>
          <a:endParaRPr lang="en-US"/>
        </a:p>
      </dgm:t>
    </dgm:pt>
    <dgm:pt modelId="{1064878A-5DEC-4AC8-8F43-AB776252350C}" type="parTrans" cxnId="{2CFA9CBD-9699-4A8B-81CC-02E87ED663FD}">
      <dgm:prSet/>
      <dgm:spPr/>
      <dgm:t>
        <a:bodyPr/>
        <a:lstStyle/>
        <a:p>
          <a:endParaRPr lang="en-US"/>
        </a:p>
      </dgm:t>
    </dgm:pt>
    <dgm:pt modelId="{2BC477C5-51E4-46B8-9007-1E4A174E1F31}" type="sibTrans" cxnId="{2CFA9CBD-9699-4A8B-81CC-02E87ED663FD}">
      <dgm:prSet/>
      <dgm:spPr/>
      <dgm:t>
        <a:bodyPr/>
        <a:lstStyle/>
        <a:p>
          <a:endParaRPr lang="en-US"/>
        </a:p>
      </dgm:t>
    </dgm:pt>
    <dgm:pt modelId="{CEDE934D-7EBD-494D-B8B8-9923DD4554EA}" type="pres">
      <dgm:prSet presAssocID="{1C8DCAAC-420E-4D95-94DB-AAF4F65E9DA5}" presName="root" presStyleCnt="0">
        <dgm:presLayoutVars>
          <dgm:dir/>
          <dgm:resizeHandles val="exact"/>
        </dgm:presLayoutVars>
      </dgm:prSet>
      <dgm:spPr/>
    </dgm:pt>
    <dgm:pt modelId="{FE551AAD-D5BE-4F11-A9BA-D38641CD97F1}" type="pres">
      <dgm:prSet presAssocID="{EEA0B409-CB71-4181-AB29-7C3DE73C2F19}" presName="compNode" presStyleCnt="0"/>
      <dgm:spPr/>
    </dgm:pt>
    <dgm:pt modelId="{873382DC-E3F2-4939-BC31-4C87B50566D6}" type="pres">
      <dgm:prSet presAssocID="{EEA0B409-CB71-4181-AB29-7C3DE73C2F19}" presName="bgRect" presStyleLbl="bgShp" presStyleIdx="0" presStyleCnt="3"/>
      <dgm:spPr/>
    </dgm:pt>
    <dgm:pt modelId="{DF7FCF47-078B-4E3B-A3A7-63EE36FD6720}" type="pres">
      <dgm:prSet presAssocID="{EEA0B409-CB71-4181-AB29-7C3DE73C2F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E6751E2E-C8C5-4A65-803C-28C770DC40D9}" type="pres">
      <dgm:prSet presAssocID="{EEA0B409-CB71-4181-AB29-7C3DE73C2F19}" presName="spaceRect" presStyleCnt="0"/>
      <dgm:spPr/>
    </dgm:pt>
    <dgm:pt modelId="{AFE82B74-97EE-4535-A055-4A817CF798AA}" type="pres">
      <dgm:prSet presAssocID="{EEA0B409-CB71-4181-AB29-7C3DE73C2F19}" presName="parTx" presStyleLbl="revTx" presStyleIdx="0" presStyleCnt="3">
        <dgm:presLayoutVars>
          <dgm:chMax val="0"/>
          <dgm:chPref val="0"/>
        </dgm:presLayoutVars>
      </dgm:prSet>
      <dgm:spPr/>
    </dgm:pt>
    <dgm:pt modelId="{5C966B76-519A-48C5-85AB-4B910273B11B}" type="pres">
      <dgm:prSet presAssocID="{817B26B5-F327-4652-BF74-C06EEE121179}" presName="sibTrans" presStyleCnt="0"/>
      <dgm:spPr/>
    </dgm:pt>
    <dgm:pt modelId="{D2659D92-A3CA-4A20-996C-4B622C2FEE80}" type="pres">
      <dgm:prSet presAssocID="{62F31D8C-2E8B-427A-A18B-2084A22D1419}" presName="compNode" presStyleCnt="0"/>
      <dgm:spPr/>
    </dgm:pt>
    <dgm:pt modelId="{3F6BB208-37B7-4922-91E2-C60FFB4F3FB9}" type="pres">
      <dgm:prSet presAssocID="{62F31D8C-2E8B-427A-A18B-2084A22D1419}" presName="bgRect" presStyleLbl="bgShp" presStyleIdx="1" presStyleCnt="3"/>
      <dgm:spPr/>
    </dgm:pt>
    <dgm:pt modelId="{AFA1B1C0-1714-45D0-B15C-E91C55F988D0}" type="pres">
      <dgm:prSet presAssocID="{62F31D8C-2E8B-427A-A18B-2084A22D14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log"/>
        </a:ext>
      </dgm:extLst>
    </dgm:pt>
    <dgm:pt modelId="{5C494CE5-E169-4B76-AC5B-BB625D83A554}" type="pres">
      <dgm:prSet presAssocID="{62F31D8C-2E8B-427A-A18B-2084A22D1419}" presName="spaceRect" presStyleCnt="0"/>
      <dgm:spPr/>
    </dgm:pt>
    <dgm:pt modelId="{5A658C7C-019A-4268-8069-7A5E310E0F9E}" type="pres">
      <dgm:prSet presAssocID="{62F31D8C-2E8B-427A-A18B-2084A22D1419}" presName="parTx" presStyleLbl="revTx" presStyleIdx="1" presStyleCnt="3">
        <dgm:presLayoutVars>
          <dgm:chMax val="0"/>
          <dgm:chPref val="0"/>
        </dgm:presLayoutVars>
      </dgm:prSet>
      <dgm:spPr/>
    </dgm:pt>
    <dgm:pt modelId="{4763CA0A-B58F-4644-8CD3-647BACB35E91}" type="pres">
      <dgm:prSet presAssocID="{0B1A0F1E-F5C3-4CB1-86C2-CF3C2F647FB0}" presName="sibTrans" presStyleCnt="0"/>
      <dgm:spPr/>
    </dgm:pt>
    <dgm:pt modelId="{4A607C84-B710-4A4C-8ED3-15074D6B1D89}" type="pres">
      <dgm:prSet presAssocID="{CBD153D5-2BFB-4BAF-B7C7-CBE81C454C6E}" presName="compNode" presStyleCnt="0"/>
      <dgm:spPr/>
    </dgm:pt>
    <dgm:pt modelId="{CA70545D-0444-4440-8165-9EB3C5AD048E}" type="pres">
      <dgm:prSet presAssocID="{CBD153D5-2BFB-4BAF-B7C7-CBE81C454C6E}" presName="bgRect" presStyleLbl="bgShp" presStyleIdx="2" presStyleCnt="3"/>
      <dgm:spPr/>
    </dgm:pt>
    <dgm:pt modelId="{9AE603EA-0C29-4249-BDED-F3FA6E5B1238}" type="pres">
      <dgm:prSet presAssocID="{CBD153D5-2BFB-4BAF-B7C7-CBE81C454C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 en línea"/>
        </a:ext>
      </dgm:extLst>
    </dgm:pt>
    <dgm:pt modelId="{737A831B-BF1E-41AC-9EA8-5329C77D4D9C}" type="pres">
      <dgm:prSet presAssocID="{CBD153D5-2BFB-4BAF-B7C7-CBE81C454C6E}" presName="spaceRect" presStyleCnt="0"/>
      <dgm:spPr/>
    </dgm:pt>
    <dgm:pt modelId="{DC632C08-BF70-48ED-A664-CAE6E54A12D8}" type="pres">
      <dgm:prSet presAssocID="{CBD153D5-2BFB-4BAF-B7C7-CBE81C454C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657321-B3CD-4B3D-9017-AB1AC6172A40}" srcId="{1C8DCAAC-420E-4D95-94DB-AAF4F65E9DA5}" destId="{EEA0B409-CB71-4181-AB29-7C3DE73C2F19}" srcOrd="0" destOrd="0" parTransId="{20B73BDB-0BE5-47D7-8293-4A8416488371}" sibTransId="{817B26B5-F327-4652-BF74-C06EEE121179}"/>
    <dgm:cxn modelId="{643E322F-9F0D-4A8E-84F6-5F8A672A1F4F}" srcId="{1C8DCAAC-420E-4D95-94DB-AAF4F65E9DA5}" destId="{62F31D8C-2E8B-427A-A18B-2084A22D1419}" srcOrd="1" destOrd="0" parTransId="{B22DC455-B5EE-4306-9E58-4487C83B8FD8}" sibTransId="{0B1A0F1E-F5C3-4CB1-86C2-CF3C2F647FB0}"/>
    <dgm:cxn modelId="{32C4593E-3934-4C8E-962E-FA949F063385}" type="presOf" srcId="{1C8DCAAC-420E-4D95-94DB-AAF4F65E9DA5}" destId="{CEDE934D-7EBD-494D-B8B8-9923DD4554EA}" srcOrd="0" destOrd="0" presId="urn:microsoft.com/office/officeart/2018/2/layout/IconVerticalSolidList"/>
    <dgm:cxn modelId="{2B8F7B52-3B6B-431D-B0E9-CF716142C10C}" type="presOf" srcId="{62F31D8C-2E8B-427A-A18B-2084A22D1419}" destId="{5A658C7C-019A-4268-8069-7A5E310E0F9E}" srcOrd="0" destOrd="0" presId="urn:microsoft.com/office/officeart/2018/2/layout/IconVerticalSolidList"/>
    <dgm:cxn modelId="{32BD44A8-9027-4B12-9ED0-2F9DBAC101FA}" type="presOf" srcId="{EEA0B409-CB71-4181-AB29-7C3DE73C2F19}" destId="{AFE82B74-97EE-4535-A055-4A817CF798AA}" srcOrd="0" destOrd="0" presId="urn:microsoft.com/office/officeart/2018/2/layout/IconVerticalSolidList"/>
    <dgm:cxn modelId="{5EE486BC-60B6-48B5-B86B-6B0260EADCCD}" type="presOf" srcId="{CBD153D5-2BFB-4BAF-B7C7-CBE81C454C6E}" destId="{DC632C08-BF70-48ED-A664-CAE6E54A12D8}" srcOrd="0" destOrd="0" presId="urn:microsoft.com/office/officeart/2018/2/layout/IconVerticalSolidList"/>
    <dgm:cxn modelId="{2CFA9CBD-9699-4A8B-81CC-02E87ED663FD}" srcId="{1C8DCAAC-420E-4D95-94DB-AAF4F65E9DA5}" destId="{CBD153D5-2BFB-4BAF-B7C7-CBE81C454C6E}" srcOrd="2" destOrd="0" parTransId="{1064878A-5DEC-4AC8-8F43-AB776252350C}" sibTransId="{2BC477C5-51E4-46B8-9007-1E4A174E1F31}"/>
    <dgm:cxn modelId="{F0BB42CA-5348-4430-B8C9-3838841CE669}" type="presParOf" srcId="{CEDE934D-7EBD-494D-B8B8-9923DD4554EA}" destId="{FE551AAD-D5BE-4F11-A9BA-D38641CD97F1}" srcOrd="0" destOrd="0" presId="urn:microsoft.com/office/officeart/2018/2/layout/IconVerticalSolidList"/>
    <dgm:cxn modelId="{F26789C7-4B0D-43EC-B019-0683CBDA1DE3}" type="presParOf" srcId="{FE551AAD-D5BE-4F11-A9BA-D38641CD97F1}" destId="{873382DC-E3F2-4939-BC31-4C87B50566D6}" srcOrd="0" destOrd="0" presId="urn:microsoft.com/office/officeart/2018/2/layout/IconVerticalSolidList"/>
    <dgm:cxn modelId="{4E2A3C2F-8FD6-4997-AC45-C47E85FD8108}" type="presParOf" srcId="{FE551AAD-D5BE-4F11-A9BA-D38641CD97F1}" destId="{DF7FCF47-078B-4E3B-A3A7-63EE36FD6720}" srcOrd="1" destOrd="0" presId="urn:microsoft.com/office/officeart/2018/2/layout/IconVerticalSolidList"/>
    <dgm:cxn modelId="{00D75829-7DD0-4801-A35F-0C256EBA13C2}" type="presParOf" srcId="{FE551AAD-D5BE-4F11-A9BA-D38641CD97F1}" destId="{E6751E2E-C8C5-4A65-803C-28C770DC40D9}" srcOrd="2" destOrd="0" presId="urn:microsoft.com/office/officeart/2018/2/layout/IconVerticalSolidList"/>
    <dgm:cxn modelId="{F78D57AC-D7E8-4D85-ADBB-4C9CF3335B84}" type="presParOf" srcId="{FE551AAD-D5BE-4F11-A9BA-D38641CD97F1}" destId="{AFE82B74-97EE-4535-A055-4A817CF798AA}" srcOrd="3" destOrd="0" presId="urn:microsoft.com/office/officeart/2018/2/layout/IconVerticalSolidList"/>
    <dgm:cxn modelId="{FB31E72C-0510-46D5-BDF4-5FCB5F62F114}" type="presParOf" srcId="{CEDE934D-7EBD-494D-B8B8-9923DD4554EA}" destId="{5C966B76-519A-48C5-85AB-4B910273B11B}" srcOrd="1" destOrd="0" presId="urn:microsoft.com/office/officeart/2018/2/layout/IconVerticalSolidList"/>
    <dgm:cxn modelId="{596EFE9F-5168-4D90-A67F-664752B35953}" type="presParOf" srcId="{CEDE934D-7EBD-494D-B8B8-9923DD4554EA}" destId="{D2659D92-A3CA-4A20-996C-4B622C2FEE80}" srcOrd="2" destOrd="0" presId="urn:microsoft.com/office/officeart/2018/2/layout/IconVerticalSolidList"/>
    <dgm:cxn modelId="{12F7958E-BE54-443C-9D1E-A7DC4F05A0B3}" type="presParOf" srcId="{D2659D92-A3CA-4A20-996C-4B622C2FEE80}" destId="{3F6BB208-37B7-4922-91E2-C60FFB4F3FB9}" srcOrd="0" destOrd="0" presId="urn:microsoft.com/office/officeart/2018/2/layout/IconVerticalSolidList"/>
    <dgm:cxn modelId="{AF09F346-6735-43D0-8CA2-662F0D84E4C2}" type="presParOf" srcId="{D2659D92-A3CA-4A20-996C-4B622C2FEE80}" destId="{AFA1B1C0-1714-45D0-B15C-E91C55F988D0}" srcOrd="1" destOrd="0" presId="urn:microsoft.com/office/officeart/2018/2/layout/IconVerticalSolidList"/>
    <dgm:cxn modelId="{9F6D2B20-7BFF-4ED4-9A3B-28322F1F3EDA}" type="presParOf" srcId="{D2659D92-A3CA-4A20-996C-4B622C2FEE80}" destId="{5C494CE5-E169-4B76-AC5B-BB625D83A554}" srcOrd="2" destOrd="0" presId="urn:microsoft.com/office/officeart/2018/2/layout/IconVerticalSolidList"/>
    <dgm:cxn modelId="{C43CA24B-548F-4F74-9811-44762456FF8E}" type="presParOf" srcId="{D2659D92-A3CA-4A20-996C-4B622C2FEE80}" destId="{5A658C7C-019A-4268-8069-7A5E310E0F9E}" srcOrd="3" destOrd="0" presId="urn:microsoft.com/office/officeart/2018/2/layout/IconVerticalSolidList"/>
    <dgm:cxn modelId="{9DFF61C1-EE4D-424E-93FA-D56D58E72137}" type="presParOf" srcId="{CEDE934D-7EBD-494D-B8B8-9923DD4554EA}" destId="{4763CA0A-B58F-4644-8CD3-647BACB35E91}" srcOrd="3" destOrd="0" presId="urn:microsoft.com/office/officeart/2018/2/layout/IconVerticalSolidList"/>
    <dgm:cxn modelId="{A382B984-E417-41C7-AD70-140E41964133}" type="presParOf" srcId="{CEDE934D-7EBD-494D-B8B8-9923DD4554EA}" destId="{4A607C84-B710-4A4C-8ED3-15074D6B1D89}" srcOrd="4" destOrd="0" presId="urn:microsoft.com/office/officeart/2018/2/layout/IconVerticalSolidList"/>
    <dgm:cxn modelId="{4AF3B74A-CE57-43B0-8561-25DE0B2217E3}" type="presParOf" srcId="{4A607C84-B710-4A4C-8ED3-15074D6B1D89}" destId="{CA70545D-0444-4440-8165-9EB3C5AD048E}" srcOrd="0" destOrd="0" presId="urn:microsoft.com/office/officeart/2018/2/layout/IconVerticalSolidList"/>
    <dgm:cxn modelId="{E09D4026-8982-4B38-9609-6A02EDDE39F8}" type="presParOf" srcId="{4A607C84-B710-4A4C-8ED3-15074D6B1D89}" destId="{9AE603EA-0C29-4249-BDED-F3FA6E5B1238}" srcOrd="1" destOrd="0" presId="urn:microsoft.com/office/officeart/2018/2/layout/IconVerticalSolidList"/>
    <dgm:cxn modelId="{65574E33-19C6-4CD7-8F31-9236B6570C56}" type="presParOf" srcId="{4A607C84-B710-4A4C-8ED3-15074D6B1D89}" destId="{737A831B-BF1E-41AC-9EA8-5329C77D4D9C}" srcOrd="2" destOrd="0" presId="urn:microsoft.com/office/officeart/2018/2/layout/IconVerticalSolidList"/>
    <dgm:cxn modelId="{A500F4D5-0083-487C-A836-50873A2BC6B9}" type="presParOf" srcId="{4A607C84-B710-4A4C-8ED3-15074D6B1D89}" destId="{DC632C08-BF70-48ED-A664-CAE6E54A12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71082-304B-4F78-9D41-2E7526F718E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65125E-72FD-4B09-8D98-15153D535910}">
      <dgm:prSet/>
      <dgm:spPr/>
      <dgm:t>
        <a:bodyPr/>
        <a:lstStyle/>
        <a:p>
          <a:r>
            <a:rPr lang="es-ES" baseline="0" dirty="0"/>
            <a:t>Para los estudiantes que están interesados en recibir clases personalizadas, tenemos un amplio rango de materias, así como una gran variedad de tutores y precios accesibles.</a:t>
          </a:r>
          <a:endParaRPr lang="en-US" dirty="0"/>
        </a:p>
      </dgm:t>
    </dgm:pt>
    <dgm:pt modelId="{28F85C1C-E978-4FA8-AEEF-F2D678F46188}" type="parTrans" cxnId="{10B4BE0B-2BED-4228-9BB6-C0A3A9FEED52}">
      <dgm:prSet/>
      <dgm:spPr/>
      <dgm:t>
        <a:bodyPr/>
        <a:lstStyle/>
        <a:p>
          <a:endParaRPr lang="en-US"/>
        </a:p>
      </dgm:t>
    </dgm:pt>
    <dgm:pt modelId="{0E85E51A-350F-4116-9000-C0CBE368A0A0}" type="sibTrans" cxnId="{10B4BE0B-2BED-4228-9BB6-C0A3A9FEED52}">
      <dgm:prSet/>
      <dgm:spPr/>
      <dgm:t>
        <a:bodyPr/>
        <a:lstStyle/>
        <a:p>
          <a:endParaRPr lang="en-US"/>
        </a:p>
      </dgm:t>
    </dgm:pt>
    <dgm:pt modelId="{66A13759-CE6C-4842-9191-5F14347C4450}">
      <dgm:prSet/>
      <dgm:spPr/>
      <dgm:t>
        <a:bodyPr/>
        <a:lstStyle/>
        <a:p>
          <a:r>
            <a:rPr lang="es-ES" baseline="0" dirty="0"/>
            <a:t>Para los tutores que están interesados en trabajar con nosotros tenemos un mayor porcentaje de ganancia comparado con otras empresas, además de la libertad de escoger a sus clientes.</a:t>
          </a:r>
          <a:endParaRPr lang="en-US" dirty="0"/>
        </a:p>
      </dgm:t>
    </dgm:pt>
    <dgm:pt modelId="{935E5E72-B6B4-493F-AD34-173097F19EF5}" type="parTrans" cxnId="{8AA22AFA-5E10-47AC-B230-E8B87AD258B9}">
      <dgm:prSet/>
      <dgm:spPr/>
      <dgm:t>
        <a:bodyPr/>
        <a:lstStyle/>
        <a:p>
          <a:endParaRPr lang="en-US"/>
        </a:p>
      </dgm:t>
    </dgm:pt>
    <dgm:pt modelId="{0CFBD1C2-B3B0-4C36-84EE-A1BF7C5D77E0}" type="sibTrans" cxnId="{8AA22AFA-5E10-47AC-B230-E8B87AD258B9}">
      <dgm:prSet/>
      <dgm:spPr/>
      <dgm:t>
        <a:bodyPr/>
        <a:lstStyle/>
        <a:p>
          <a:endParaRPr lang="en-US"/>
        </a:p>
      </dgm:t>
    </dgm:pt>
    <dgm:pt modelId="{74E0E236-69F5-4C08-A1B9-653E3CEE967D}" type="pres">
      <dgm:prSet presAssocID="{93171082-304B-4F78-9D41-2E7526F718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F6233E-6D59-41E2-A550-FD4058A40B27}" type="pres">
      <dgm:prSet presAssocID="{7065125E-72FD-4B09-8D98-15153D535910}" presName="hierRoot1" presStyleCnt="0"/>
      <dgm:spPr/>
    </dgm:pt>
    <dgm:pt modelId="{BCDF1A77-91C7-4005-84E7-233425B0795A}" type="pres">
      <dgm:prSet presAssocID="{7065125E-72FD-4B09-8D98-15153D535910}" presName="composite" presStyleCnt="0"/>
      <dgm:spPr/>
    </dgm:pt>
    <dgm:pt modelId="{CA6778DC-F8CA-48C4-9715-3594A3ED5963}" type="pres">
      <dgm:prSet presAssocID="{7065125E-72FD-4B09-8D98-15153D535910}" presName="background" presStyleLbl="node0" presStyleIdx="0" presStyleCnt="2"/>
      <dgm:spPr/>
    </dgm:pt>
    <dgm:pt modelId="{F3461E00-F7B0-43B2-9B70-C68EA1D867AA}" type="pres">
      <dgm:prSet presAssocID="{7065125E-72FD-4B09-8D98-15153D535910}" presName="text" presStyleLbl="fgAcc0" presStyleIdx="0" presStyleCnt="2">
        <dgm:presLayoutVars>
          <dgm:chPref val="3"/>
        </dgm:presLayoutVars>
      </dgm:prSet>
      <dgm:spPr/>
    </dgm:pt>
    <dgm:pt modelId="{B3BE3BED-1BFD-4302-BFA6-FEA00F58E321}" type="pres">
      <dgm:prSet presAssocID="{7065125E-72FD-4B09-8D98-15153D535910}" presName="hierChild2" presStyleCnt="0"/>
      <dgm:spPr/>
    </dgm:pt>
    <dgm:pt modelId="{F02A2805-E195-4A44-A6DB-1BC55B516F5B}" type="pres">
      <dgm:prSet presAssocID="{66A13759-CE6C-4842-9191-5F14347C4450}" presName="hierRoot1" presStyleCnt="0"/>
      <dgm:spPr/>
    </dgm:pt>
    <dgm:pt modelId="{264F7A30-3E09-493D-84B8-8791A8824AED}" type="pres">
      <dgm:prSet presAssocID="{66A13759-CE6C-4842-9191-5F14347C4450}" presName="composite" presStyleCnt="0"/>
      <dgm:spPr/>
    </dgm:pt>
    <dgm:pt modelId="{A5CCEA13-C505-4774-A73D-681A15D46D71}" type="pres">
      <dgm:prSet presAssocID="{66A13759-CE6C-4842-9191-5F14347C4450}" presName="background" presStyleLbl="node0" presStyleIdx="1" presStyleCnt="2"/>
      <dgm:spPr/>
    </dgm:pt>
    <dgm:pt modelId="{3FB26135-B2FB-4E8C-9A19-9F70A675CD51}" type="pres">
      <dgm:prSet presAssocID="{66A13759-CE6C-4842-9191-5F14347C4450}" presName="text" presStyleLbl="fgAcc0" presStyleIdx="1" presStyleCnt="2">
        <dgm:presLayoutVars>
          <dgm:chPref val="3"/>
        </dgm:presLayoutVars>
      </dgm:prSet>
      <dgm:spPr/>
    </dgm:pt>
    <dgm:pt modelId="{95589367-17C3-439D-AAAB-0C796A744229}" type="pres">
      <dgm:prSet presAssocID="{66A13759-CE6C-4842-9191-5F14347C4450}" presName="hierChild2" presStyleCnt="0"/>
      <dgm:spPr/>
    </dgm:pt>
  </dgm:ptLst>
  <dgm:cxnLst>
    <dgm:cxn modelId="{D54E2901-B447-4760-BBA3-32743ABD60FF}" type="presOf" srcId="{66A13759-CE6C-4842-9191-5F14347C4450}" destId="{3FB26135-B2FB-4E8C-9A19-9F70A675CD51}" srcOrd="0" destOrd="0" presId="urn:microsoft.com/office/officeart/2005/8/layout/hierarchy1"/>
    <dgm:cxn modelId="{10B4BE0B-2BED-4228-9BB6-C0A3A9FEED52}" srcId="{93171082-304B-4F78-9D41-2E7526F718EF}" destId="{7065125E-72FD-4B09-8D98-15153D535910}" srcOrd="0" destOrd="0" parTransId="{28F85C1C-E978-4FA8-AEEF-F2D678F46188}" sibTransId="{0E85E51A-350F-4116-9000-C0CBE368A0A0}"/>
    <dgm:cxn modelId="{BDC71B87-BA49-411F-8B3E-973E1AF50891}" type="presOf" srcId="{7065125E-72FD-4B09-8D98-15153D535910}" destId="{F3461E00-F7B0-43B2-9B70-C68EA1D867AA}" srcOrd="0" destOrd="0" presId="urn:microsoft.com/office/officeart/2005/8/layout/hierarchy1"/>
    <dgm:cxn modelId="{BE50CAEC-0127-45A6-9EA3-22B1581A8828}" type="presOf" srcId="{93171082-304B-4F78-9D41-2E7526F718EF}" destId="{74E0E236-69F5-4C08-A1B9-653E3CEE967D}" srcOrd="0" destOrd="0" presId="urn:microsoft.com/office/officeart/2005/8/layout/hierarchy1"/>
    <dgm:cxn modelId="{8AA22AFA-5E10-47AC-B230-E8B87AD258B9}" srcId="{93171082-304B-4F78-9D41-2E7526F718EF}" destId="{66A13759-CE6C-4842-9191-5F14347C4450}" srcOrd="1" destOrd="0" parTransId="{935E5E72-B6B4-493F-AD34-173097F19EF5}" sibTransId="{0CFBD1C2-B3B0-4C36-84EE-A1BF7C5D77E0}"/>
    <dgm:cxn modelId="{DA7DA1D6-8CFE-432C-BE88-E061C8DEDCFC}" type="presParOf" srcId="{74E0E236-69F5-4C08-A1B9-653E3CEE967D}" destId="{94F6233E-6D59-41E2-A550-FD4058A40B27}" srcOrd="0" destOrd="0" presId="urn:microsoft.com/office/officeart/2005/8/layout/hierarchy1"/>
    <dgm:cxn modelId="{EA5FEDF5-219C-4379-B78C-58686A473883}" type="presParOf" srcId="{94F6233E-6D59-41E2-A550-FD4058A40B27}" destId="{BCDF1A77-91C7-4005-84E7-233425B0795A}" srcOrd="0" destOrd="0" presId="urn:microsoft.com/office/officeart/2005/8/layout/hierarchy1"/>
    <dgm:cxn modelId="{9E8E8736-6A97-42B9-91CF-6FC2D955877B}" type="presParOf" srcId="{BCDF1A77-91C7-4005-84E7-233425B0795A}" destId="{CA6778DC-F8CA-48C4-9715-3594A3ED5963}" srcOrd="0" destOrd="0" presId="urn:microsoft.com/office/officeart/2005/8/layout/hierarchy1"/>
    <dgm:cxn modelId="{9D930174-A79F-4E6F-85CC-BC01FC48EBB6}" type="presParOf" srcId="{BCDF1A77-91C7-4005-84E7-233425B0795A}" destId="{F3461E00-F7B0-43B2-9B70-C68EA1D867AA}" srcOrd="1" destOrd="0" presId="urn:microsoft.com/office/officeart/2005/8/layout/hierarchy1"/>
    <dgm:cxn modelId="{0E21ECEA-EB72-4EC2-BE4F-FF8E73A24518}" type="presParOf" srcId="{94F6233E-6D59-41E2-A550-FD4058A40B27}" destId="{B3BE3BED-1BFD-4302-BFA6-FEA00F58E321}" srcOrd="1" destOrd="0" presId="urn:microsoft.com/office/officeart/2005/8/layout/hierarchy1"/>
    <dgm:cxn modelId="{ACF91FB6-4223-4183-8BC4-E7C4B6C54DF4}" type="presParOf" srcId="{74E0E236-69F5-4C08-A1B9-653E3CEE967D}" destId="{F02A2805-E195-4A44-A6DB-1BC55B516F5B}" srcOrd="1" destOrd="0" presId="urn:microsoft.com/office/officeart/2005/8/layout/hierarchy1"/>
    <dgm:cxn modelId="{C08F0471-D9AF-497C-ACB6-2A4D0D9BB863}" type="presParOf" srcId="{F02A2805-E195-4A44-A6DB-1BC55B516F5B}" destId="{264F7A30-3E09-493D-84B8-8791A8824AED}" srcOrd="0" destOrd="0" presId="urn:microsoft.com/office/officeart/2005/8/layout/hierarchy1"/>
    <dgm:cxn modelId="{E961DDFA-7094-49DC-A2F6-6AD8F0B25B36}" type="presParOf" srcId="{264F7A30-3E09-493D-84B8-8791A8824AED}" destId="{A5CCEA13-C505-4774-A73D-681A15D46D71}" srcOrd="0" destOrd="0" presId="urn:microsoft.com/office/officeart/2005/8/layout/hierarchy1"/>
    <dgm:cxn modelId="{E8810D61-F62F-497B-9A20-21B0A8E8EC29}" type="presParOf" srcId="{264F7A30-3E09-493D-84B8-8791A8824AED}" destId="{3FB26135-B2FB-4E8C-9A19-9F70A675CD51}" srcOrd="1" destOrd="0" presId="urn:microsoft.com/office/officeart/2005/8/layout/hierarchy1"/>
    <dgm:cxn modelId="{D319FDA9-4848-4C1C-A180-884FF5CB439C}" type="presParOf" srcId="{F02A2805-E195-4A44-A6DB-1BC55B516F5B}" destId="{95589367-17C3-439D-AAAB-0C796A7442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346D4-5F02-4025-80A8-3B84437C6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4A858C-D2D5-4436-8797-B04329F83058}">
      <dgm:prSet/>
      <dgm:spPr/>
      <dgm:t>
        <a:bodyPr/>
        <a:lstStyle/>
        <a:p>
          <a:r>
            <a:rPr lang="es-ES" dirty="0"/>
            <a:t>Inyección de capital para culminar la aplicación y poder lanzarla al mercado.</a:t>
          </a:r>
          <a:endParaRPr lang="en-US" dirty="0"/>
        </a:p>
      </dgm:t>
    </dgm:pt>
    <dgm:pt modelId="{6EA44F7C-34A1-4F7D-ACDA-995DAA9F7D61}" type="parTrans" cxnId="{1952462A-E9EE-4B4C-A8EB-77813F342A1E}">
      <dgm:prSet/>
      <dgm:spPr/>
      <dgm:t>
        <a:bodyPr/>
        <a:lstStyle/>
        <a:p>
          <a:endParaRPr lang="en-US"/>
        </a:p>
      </dgm:t>
    </dgm:pt>
    <dgm:pt modelId="{224152C1-5A16-45E0-BBD2-782EEF0BBC12}" type="sibTrans" cxnId="{1952462A-E9EE-4B4C-A8EB-77813F342A1E}">
      <dgm:prSet/>
      <dgm:spPr/>
      <dgm:t>
        <a:bodyPr/>
        <a:lstStyle/>
        <a:p>
          <a:endParaRPr lang="en-US"/>
        </a:p>
      </dgm:t>
    </dgm:pt>
    <dgm:pt modelId="{757B5CC2-EE0F-4398-8E7E-512184D54016}">
      <dgm:prSet/>
      <dgm:spPr/>
      <dgm:t>
        <a:bodyPr/>
        <a:lstStyle/>
        <a:p>
          <a:r>
            <a:rPr lang="en-US" dirty="0"/>
            <a:t>Red de contactos para alcanzar un mayor número de personas.</a:t>
          </a:r>
        </a:p>
      </dgm:t>
    </dgm:pt>
    <dgm:pt modelId="{DEF7EBA2-7E0E-4DE2-8D74-DCCF4A7B13F7}" type="parTrans" cxnId="{494447A4-EBAD-4BE0-94CC-9DCB8437BCDD}">
      <dgm:prSet/>
      <dgm:spPr/>
      <dgm:t>
        <a:bodyPr/>
        <a:lstStyle/>
        <a:p>
          <a:endParaRPr lang="en-US"/>
        </a:p>
      </dgm:t>
    </dgm:pt>
    <dgm:pt modelId="{2083AF80-21B2-42E7-8849-2ABD56C3566C}" type="sibTrans" cxnId="{494447A4-EBAD-4BE0-94CC-9DCB8437BCDD}">
      <dgm:prSet/>
      <dgm:spPr/>
      <dgm:t>
        <a:bodyPr/>
        <a:lstStyle/>
        <a:p>
          <a:endParaRPr lang="en-US"/>
        </a:p>
      </dgm:t>
    </dgm:pt>
    <dgm:pt modelId="{1DE597BD-8CA9-443E-84EA-E152650D09D7}" type="pres">
      <dgm:prSet presAssocID="{85B346D4-5F02-4025-80A8-3B84437C6260}" presName="root" presStyleCnt="0">
        <dgm:presLayoutVars>
          <dgm:dir/>
          <dgm:resizeHandles val="exact"/>
        </dgm:presLayoutVars>
      </dgm:prSet>
      <dgm:spPr/>
    </dgm:pt>
    <dgm:pt modelId="{EE9E3684-2A66-4505-9D79-8294E7942FE4}" type="pres">
      <dgm:prSet presAssocID="{294A858C-D2D5-4436-8797-B04329F83058}" presName="compNode" presStyleCnt="0"/>
      <dgm:spPr/>
    </dgm:pt>
    <dgm:pt modelId="{6A11AFA1-8BAC-4CCC-AE23-8C6BC8661854}" type="pres">
      <dgm:prSet presAssocID="{294A858C-D2D5-4436-8797-B04329F83058}" presName="bgRect" presStyleLbl="bgShp" presStyleIdx="0" presStyleCnt="2"/>
      <dgm:spPr/>
    </dgm:pt>
    <dgm:pt modelId="{733474EC-95A9-426A-8817-A0DEA69A8C51}" type="pres">
      <dgm:prSet presAssocID="{294A858C-D2D5-4436-8797-B04329F830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9E07306-99FA-4089-8A86-0B68F7812F74}" type="pres">
      <dgm:prSet presAssocID="{294A858C-D2D5-4436-8797-B04329F83058}" presName="spaceRect" presStyleCnt="0"/>
      <dgm:spPr/>
    </dgm:pt>
    <dgm:pt modelId="{2C5D42A9-E96D-4F69-A2AC-32C32B24B9AC}" type="pres">
      <dgm:prSet presAssocID="{294A858C-D2D5-4436-8797-B04329F83058}" presName="parTx" presStyleLbl="revTx" presStyleIdx="0" presStyleCnt="2">
        <dgm:presLayoutVars>
          <dgm:chMax val="0"/>
          <dgm:chPref val="0"/>
        </dgm:presLayoutVars>
      </dgm:prSet>
      <dgm:spPr/>
    </dgm:pt>
    <dgm:pt modelId="{890C9DD5-5FDA-4CAD-A538-8A636372DBD0}" type="pres">
      <dgm:prSet presAssocID="{224152C1-5A16-45E0-BBD2-782EEF0BBC12}" presName="sibTrans" presStyleCnt="0"/>
      <dgm:spPr/>
    </dgm:pt>
    <dgm:pt modelId="{08643E0A-03FB-41CD-A0D7-2E6BF3439E44}" type="pres">
      <dgm:prSet presAssocID="{757B5CC2-EE0F-4398-8E7E-512184D54016}" presName="compNode" presStyleCnt="0"/>
      <dgm:spPr/>
    </dgm:pt>
    <dgm:pt modelId="{1DB44C9D-1741-4416-9CB0-74A7F03E4FDB}" type="pres">
      <dgm:prSet presAssocID="{757B5CC2-EE0F-4398-8E7E-512184D54016}" presName="bgRect" presStyleLbl="bgShp" presStyleIdx="1" presStyleCnt="2"/>
      <dgm:spPr/>
    </dgm:pt>
    <dgm:pt modelId="{8609F869-8AEC-4F56-9D8F-938D2BD99784}" type="pres">
      <dgm:prSet presAssocID="{757B5CC2-EE0F-4398-8E7E-512184D540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áfono1"/>
        </a:ext>
      </dgm:extLst>
    </dgm:pt>
    <dgm:pt modelId="{E9B6B388-D4A0-4C83-91AE-7CDE1AB33CBC}" type="pres">
      <dgm:prSet presAssocID="{757B5CC2-EE0F-4398-8E7E-512184D54016}" presName="spaceRect" presStyleCnt="0"/>
      <dgm:spPr/>
    </dgm:pt>
    <dgm:pt modelId="{17037697-E58A-4273-A038-046D80F6AA0C}" type="pres">
      <dgm:prSet presAssocID="{757B5CC2-EE0F-4398-8E7E-512184D540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52462A-E9EE-4B4C-A8EB-77813F342A1E}" srcId="{85B346D4-5F02-4025-80A8-3B84437C6260}" destId="{294A858C-D2D5-4436-8797-B04329F83058}" srcOrd="0" destOrd="0" parTransId="{6EA44F7C-34A1-4F7D-ACDA-995DAA9F7D61}" sibTransId="{224152C1-5A16-45E0-BBD2-782EEF0BBC12}"/>
    <dgm:cxn modelId="{96295958-FA5E-4831-A5AF-F4AA476F8804}" type="presOf" srcId="{294A858C-D2D5-4436-8797-B04329F83058}" destId="{2C5D42A9-E96D-4F69-A2AC-32C32B24B9AC}" srcOrd="0" destOrd="0" presId="urn:microsoft.com/office/officeart/2018/2/layout/IconVerticalSolidList"/>
    <dgm:cxn modelId="{494447A4-EBAD-4BE0-94CC-9DCB8437BCDD}" srcId="{85B346D4-5F02-4025-80A8-3B84437C6260}" destId="{757B5CC2-EE0F-4398-8E7E-512184D54016}" srcOrd="1" destOrd="0" parTransId="{DEF7EBA2-7E0E-4DE2-8D74-DCCF4A7B13F7}" sibTransId="{2083AF80-21B2-42E7-8849-2ABD56C3566C}"/>
    <dgm:cxn modelId="{0D3C12CF-E53B-4721-970E-517FFA8BC518}" type="presOf" srcId="{85B346D4-5F02-4025-80A8-3B84437C6260}" destId="{1DE597BD-8CA9-443E-84EA-E152650D09D7}" srcOrd="0" destOrd="0" presId="urn:microsoft.com/office/officeart/2018/2/layout/IconVerticalSolidList"/>
    <dgm:cxn modelId="{68F34CF5-55CD-45CC-B136-C5412A4AABE0}" type="presOf" srcId="{757B5CC2-EE0F-4398-8E7E-512184D54016}" destId="{17037697-E58A-4273-A038-046D80F6AA0C}" srcOrd="0" destOrd="0" presId="urn:microsoft.com/office/officeart/2018/2/layout/IconVerticalSolidList"/>
    <dgm:cxn modelId="{2E592C64-FC25-4A49-865B-735DC98A8FD7}" type="presParOf" srcId="{1DE597BD-8CA9-443E-84EA-E152650D09D7}" destId="{EE9E3684-2A66-4505-9D79-8294E7942FE4}" srcOrd="0" destOrd="0" presId="urn:microsoft.com/office/officeart/2018/2/layout/IconVerticalSolidList"/>
    <dgm:cxn modelId="{665BE022-4EE3-4EA1-BD4A-954120281A30}" type="presParOf" srcId="{EE9E3684-2A66-4505-9D79-8294E7942FE4}" destId="{6A11AFA1-8BAC-4CCC-AE23-8C6BC8661854}" srcOrd="0" destOrd="0" presId="urn:microsoft.com/office/officeart/2018/2/layout/IconVerticalSolidList"/>
    <dgm:cxn modelId="{3ABBE831-4564-46EE-922E-A15C2825F67F}" type="presParOf" srcId="{EE9E3684-2A66-4505-9D79-8294E7942FE4}" destId="{733474EC-95A9-426A-8817-A0DEA69A8C51}" srcOrd="1" destOrd="0" presId="urn:microsoft.com/office/officeart/2018/2/layout/IconVerticalSolidList"/>
    <dgm:cxn modelId="{1F866FF9-A8DB-45DC-811C-EC74E5DBFF3B}" type="presParOf" srcId="{EE9E3684-2A66-4505-9D79-8294E7942FE4}" destId="{09E07306-99FA-4089-8A86-0B68F7812F74}" srcOrd="2" destOrd="0" presId="urn:microsoft.com/office/officeart/2018/2/layout/IconVerticalSolidList"/>
    <dgm:cxn modelId="{55A9DCCD-262C-4102-84D8-F7CD9726EDC5}" type="presParOf" srcId="{EE9E3684-2A66-4505-9D79-8294E7942FE4}" destId="{2C5D42A9-E96D-4F69-A2AC-32C32B24B9AC}" srcOrd="3" destOrd="0" presId="urn:microsoft.com/office/officeart/2018/2/layout/IconVerticalSolidList"/>
    <dgm:cxn modelId="{FA6DF7C6-CA3A-41F4-8DE8-97A4E1AD8095}" type="presParOf" srcId="{1DE597BD-8CA9-443E-84EA-E152650D09D7}" destId="{890C9DD5-5FDA-4CAD-A538-8A636372DBD0}" srcOrd="1" destOrd="0" presId="urn:microsoft.com/office/officeart/2018/2/layout/IconVerticalSolidList"/>
    <dgm:cxn modelId="{E1614937-95B2-4528-99B2-DDA809960D76}" type="presParOf" srcId="{1DE597BD-8CA9-443E-84EA-E152650D09D7}" destId="{08643E0A-03FB-41CD-A0D7-2E6BF3439E44}" srcOrd="2" destOrd="0" presId="urn:microsoft.com/office/officeart/2018/2/layout/IconVerticalSolidList"/>
    <dgm:cxn modelId="{0BBC1F3B-1C37-48F1-A7E8-4F71BC8E9E94}" type="presParOf" srcId="{08643E0A-03FB-41CD-A0D7-2E6BF3439E44}" destId="{1DB44C9D-1741-4416-9CB0-74A7F03E4FDB}" srcOrd="0" destOrd="0" presId="urn:microsoft.com/office/officeart/2018/2/layout/IconVerticalSolidList"/>
    <dgm:cxn modelId="{8EF5EDE3-12F3-4CF0-88D3-926BD0938691}" type="presParOf" srcId="{08643E0A-03FB-41CD-A0D7-2E6BF3439E44}" destId="{8609F869-8AEC-4F56-9D8F-938D2BD99784}" srcOrd="1" destOrd="0" presId="urn:microsoft.com/office/officeart/2018/2/layout/IconVerticalSolidList"/>
    <dgm:cxn modelId="{0E7BCFA0-821E-44A0-B782-585BD8696F3A}" type="presParOf" srcId="{08643E0A-03FB-41CD-A0D7-2E6BF3439E44}" destId="{E9B6B388-D4A0-4C83-91AE-7CDE1AB33CBC}" srcOrd="2" destOrd="0" presId="urn:microsoft.com/office/officeart/2018/2/layout/IconVerticalSolidList"/>
    <dgm:cxn modelId="{B0E8A868-CE57-453D-B0D7-14D502B8C63E}" type="presParOf" srcId="{08643E0A-03FB-41CD-A0D7-2E6BF3439E44}" destId="{17037697-E58A-4273-A038-046D80F6AA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382DC-E3F2-4939-BC31-4C87B50566D6}">
      <dsp:nvSpPr>
        <dsp:cNvPr id="0" name=""/>
        <dsp:cNvSpPr/>
      </dsp:nvSpPr>
      <dsp:spPr>
        <a:xfrm>
          <a:off x="0" y="680"/>
          <a:ext cx="5959475" cy="15932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FCF47-078B-4E3B-A3A7-63EE36FD6720}">
      <dsp:nvSpPr>
        <dsp:cNvPr id="0" name=""/>
        <dsp:cNvSpPr/>
      </dsp:nvSpPr>
      <dsp:spPr>
        <a:xfrm>
          <a:off x="481961" y="359164"/>
          <a:ext cx="876294" cy="876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82B74-97EE-4535-A055-4A817CF798AA}">
      <dsp:nvSpPr>
        <dsp:cNvPr id="0" name=""/>
        <dsp:cNvSpPr/>
      </dsp:nvSpPr>
      <dsp:spPr>
        <a:xfrm>
          <a:off x="1840218" y="680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1. Los clientes publican el tipo de ayuda que necesitan, esta puede ser una asesoría o ayuda con talleres, trabajos y/o tareas.</a:t>
          </a:r>
          <a:endParaRPr lang="en-US" sz="2100" kern="1200"/>
        </a:p>
      </dsp:txBody>
      <dsp:txXfrm>
        <a:off x="1840218" y="680"/>
        <a:ext cx="4119256" cy="1593262"/>
      </dsp:txXfrm>
    </dsp:sp>
    <dsp:sp modelId="{3F6BB208-37B7-4922-91E2-C60FFB4F3FB9}">
      <dsp:nvSpPr>
        <dsp:cNvPr id="0" name=""/>
        <dsp:cNvSpPr/>
      </dsp:nvSpPr>
      <dsp:spPr>
        <a:xfrm>
          <a:off x="0" y="1992259"/>
          <a:ext cx="5959475" cy="15932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1B1C0-1714-45D0-B15C-E91C55F988D0}">
      <dsp:nvSpPr>
        <dsp:cNvPr id="0" name=""/>
        <dsp:cNvSpPr/>
      </dsp:nvSpPr>
      <dsp:spPr>
        <a:xfrm>
          <a:off x="481961" y="2350743"/>
          <a:ext cx="876294" cy="876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8C7C-019A-4268-8069-7A5E310E0F9E}">
      <dsp:nvSpPr>
        <dsp:cNvPr id="0" name=""/>
        <dsp:cNvSpPr/>
      </dsp:nvSpPr>
      <dsp:spPr>
        <a:xfrm>
          <a:off x="1840218" y="1992259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2. Los tutores interesados aplican escribiendo una pequeña presentación.</a:t>
          </a:r>
          <a:endParaRPr lang="en-US" sz="2100" kern="1200"/>
        </a:p>
      </dsp:txBody>
      <dsp:txXfrm>
        <a:off x="1840218" y="1992259"/>
        <a:ext cx="4119256" cy="1593262"/>
      </dsp:txXfrm>
    </dsp:sp>
    <dsp:sp modelId="{CA70545D-0444-4440-8165-9EB3C5AD048E}">
      <dsp:nvSpPr>
        <dsp:cNvPr id="0" name=""/>
        <dsp:cNvSpPr/>
      </dsp:nvSpPr>
      <dsp:spPr>
        <a:xfrm>
          <a:off x="0" y="3983837"/>
          <a:ext cx="5959475" cy="15932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603EA-0C29-4249-BDED-F3FA6E5B1238}">
      <dsp:nvSpPr>
        <dsp:cNvPr id="0" name=""/>
        <dsp:cNvSpPr/>
      </dsp:nvSpPr>
      <dsp:spPr>
        <a:xfrm>
          <a:off x="481961" y="4342321"/>
          <a:ext cx="876294" cy="876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32C08-BF70-48ED-A664-CAE6E54A12D8}">
      <dsp:nvSpPr>
        <dsp:cNvPr id="0" name=""/>
        <dsp:cNvSpPr/>
      </dsp:nvSpPr>
      <dsp:spPr>
        <a:xfrm>
          <a:off x="1840218" y="3983837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3. Los clientes acceden a los perfiles de los tutores interesados y escogen al que prefieran.</a:t>
          </a:r>
          <a:endParaRPr lang="en-US" sz="2100" kern="1200"/>
        </a:p>
      </dsp:txBody>
      <dsp:txXfrm>
        <a:off x="1840218" y="3983837"/>
        <a:ext cx="4119256" cy="159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778DC-F8CA-48C4-9715-3594A3ED5963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61E00-F7B0-43B2-9B70-C68EA1D867AA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baseline="0" dirty="0"/>
            <a:t>Para los estudiantes que están interesados en recibir clases personalizadas, tenemos un amplio rango de materias, así como una gran variedad de tutores y precios accesibles.</a:t>
          </a:r>
          <a:endParaRPr lang="en-US" sz="2200" kern="1200" dirty="0"/>
        </a:p>
      </dsp:txBody>
      <dsp:txXfrm>
        <a:off x="534770" y="778196"/>
        <a:ext cx="3960775" cy="2459240"/>
      </dsp:txXfrm>
    </dsp:sp>
    <dsp:sp modelId="{A5CCEA13-C505-4774-A73D-681A15D46D71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26135-B2FB-4E8C-9A19-9F70A675CD51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baseline="0" dirty="0"/>
            <a:t>Para los tutores que están interesados en trabajar con nosotros tenemos un mayor porcentaje de ganancia comparado con otras empresas, además de la libertad de escoger a sus clientes.</a:t>
          </a:r>
          <a:endParaRPr lang="en-US" sz="2200" kern="1200" dirty="0"/>
        </a:p>
      </dsp:txBody>
      <dsp:txXfrm>
        <a:off x="5562742" y="778196"/>
        <a:ext cx="3960775" cy="2459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1AFA1-8BAC-4CCC-AE23-8C6BC8661854}">
      <dsp:nvSpPr>
        <dsp:cNvPr id="0" name=""/>
        <dsp:cNvSpPr/>
      </dsp:nvSpPr>
      <dsp:spPr>
        <a:xfrm>
          <a:off x="0" y="906398"/>
          <a:ext cx="6506304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474EC-95A9-426A-8817-A0DEA69A8C51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D42A9-E96D-4F69-A2AC-32C32B24B9AC}">
      <dsp:nvSpPr>
        <dsp:cNvPr id="0" name=""/>
        <dsp:cNvSpPr/>
      </dsp:nvSpPr>
      <dsp:spPr>
        <a:xfrm>
          <a:off x="1932721" y="906398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Inyección de capital para culminar la aplicación y poder lanzarla al mercado.</a:t>
          </a:r>
          <a:endParaRPr lang="en-US" sz="2500" kern="1200" dirty="0"/>
        </a:p>
      </dsp:txBody>
      <dsp:txXfrm>
        <a:off x="1932721" y="906398"/>
        <a:ext cx="4573582" cy="1673352"/>
      </dsp:txXfrm>
    </dsp:sp>
    <dsp:sp modelId="{1DB44C9D-1741-4416-9CB0-74A7F03E4FDB}">
      <dsp:nvSpPr>
        <dsp:cNvPr id="0" name=""/>
        <dsp:cNvSpPr/>
      </dsp:nvSpPr>
      <dsp:spPr>
        <a:xfrm>
          <a:off x="0" y="2998089"/>
          <a:ext cx="6506304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9F869-8AEC-4F56-9D8F-938D2BD99784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37697-E58A-4273-A038-046D80F6AA0C}">
      <dsp:nvSpPr>
        <dsp:cNvPr id="0" name=""/>
        <dsp:cNvSpPr/>
      </dsp:nvSpPr>
      <dsp:spPr>
        <a:xfrm>
          <a:off x="1932721" y="2998089"/>
          <a:ext cx="4573582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 de contactos para alcanzar un mayor número de personas.</a:t>
          </a:r>
        </a:p>
      </dsp:txBody>
      <dsp:txXfrm>
        <a:off x="1932721" y="2998089"/>
        <a:ext cx="4573582" cy="1673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133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94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4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4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7203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6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38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8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03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0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83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B1D63A-AFAA-48EF-982F-522F00A0F8A3}" type="datetimeFigureOut">
              <a:rPr lang="es-ES" smtClean="0"/>
              <a:t>17/11/2020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7D75CA-6131-45CB-81BE-880B7EB5629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275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E549F-5E2A-4681-B096-40FC6A987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Pitch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93403-6ED8-43B4-A512-6803A80A8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Mabel Villada Rodríguez</a:t>
            </a:r>
          </a:p>
        </p:txBody>
      </p:sp>
    </p:spTree>
    <p:extLst>
      <p:ext uri="{BB962C8B-B14F-4D97-AF65-F5344CB8AC3E}">
        <p14:creationId xmlns:p14="http://schemas.microsoft.com/office/powerpoint/2010/main" val="393501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9D387-9C0D-4C30-8022-0205B31A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5E396-0880-4EEA-8287-82EEC4EE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corto plazo se espera tener convenio con algunas microempresas que se dedican a las tutorías online, así como tener presencia a nivel nacional.</a:t>
            </a:r>
          </a:p>
          <a:p>
            <a:r>
              <a:rPr lang="es-ES" dirty="0"/>
              <a:t>A mediano plazo se espera que </a:t>
            </a:r>
            <a:r>
              <a:rPr lang="es-ES" dirty="0" err="1"/>
              <a:t>Tututor</a:t>
            </a:r>
            <a:r>
              <a:rPr lang="es-ES" dirty="0"/>
              <a:t> Online se posicione entre las mejores empresas de asesorías a nivel nacional.</a:t>
            </a:r>
          </a:p>
          <a:p>
            <a:r>
              <a:rPr lang="es-ES" dirty="0"/>
              <a:t>A largo plazo se espera empezar a explorar el mercado en Latinoamérica y tal vez expandirse a países como Chile y Argentina.</a:t>
            </a:r>
          </a:p>
        </p:txBody>
      </p:sp>
    </p:spTree>
    <p:extLst>
      <p:ext uri="{BB962C8B-B14F-4D97-AF65-F5344CB8AC3E}">
        <p14:creationId xmlns:p14="http://schemas.microsoft.com/office/powerpoint/2010/main" val="115450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EF301-150D-494F-897A-763C29F3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s-ES" sz="4100"/>
              <a:t>¿Qué necesitamos?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14DD462-26F5-4867-B195-067BC44B7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1348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CADBDBC-6E61-4919-B88D-B16EAD3DF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2" b="23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41D87E-F2CC-4A2D-A41E-267615C7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 dirty="0" err="1">
                <a:solidFill>
                  <a:srgbClr val="FFFFFF"/>
                </a:solidFill>
              </a:rPr>
              <a:t>Tututor</a:t>
            </a:r>
            <a:r>
              <a:rPr lang="en-US" sz="3600" cap="all" dirty="0">
                <a:solidFill>
                  <a:srgbClr val="FFFFFF"/>
                </a:solidFill>
              </a:rPr>
              <a:t> online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5B084-4A26-4A6D-85A4-B011F577A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010" y="5419246"/>
            <a:ext cx="5268177" cy="5318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Te conectamos al conocimiento.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144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727F4-4147-4BD4-B75D-ECA64723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s-ES" dirty="0"/>
              <a:t>En Colombia el 27% de los estudiantes de educación media abandonan sus estudios debido a problemas académicos, siendo esta la tercera causa más común en el país.</a:t>
            </a:r>
          </a:p>
        </p:txBody>
      </p:sp>
      <p:pic>
        <p:nvPicPr>
          <p:cNvPr id="5" name="Imagen 4" descr="Personas sentadas alrededor de una mesa&#10;&#10;Descripción generada automáticamente">
            <a:extLst>
              <a:ext uri="{FF2B5EF4-FFF2-40B4-BE49-F238E27FC236}">
                <a16:creationId xmlns:a16="http://schemas.microsoft.com/office/drawing/2014/main" id="{F23C4BB6-10E9-4EF2-B0C0-C7D21F05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1100574"/>
            <a:ext cx="6517065" cy="43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4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6D6A-0697-457C-A614-A4D5F67D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s-ES" dirty="0" err="1"/>
              <a:t>Tututor</a:t>
            </a:r>
            <a:r>
              <a:rPr lang="es-ES" dirty="0"/>
              <a:t> online es una aplicación que conecta estudiantes de todo el país con tutores de diferentes áreas, Ofreciendo así ayuda a los estudiantes que tienen dificultades en el colegio o en la universidad y la posibilidad de ganar dinero extra a aquellos que quieren compartir su conocimiento con otros.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09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0E639-8CB2-4594-BB5A-56AA59EA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s-ES" dirty="0"/>
              <a:t>¿Cómo funciona nuestra aplicación?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CDF86A1-BCDE-40B0-B793-E0E26FB54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9113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3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5F23-FF13-408C-8F88-5E6DEA9F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/>
              <a:t>¿Qué nos diferencia del resto de empresas?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7E2B6738-D5AE-409B-918C-B0ABE6C31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46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53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F6F0DD60-5909-4A50-A4DD-5FEEB9BED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91900"/>
            <a:ext cx="11226799" cy="566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315049-D00E-42CB-AF51-4BB2472C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¿Quiénes son nuestros mayores competidores?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Marcador de contenido 4" descr="Interfaz de usuario gráfica, Aplicación, Logotipo, nombre de la empresa&#10;&#10;Descripción generada automáticamente">
            <a:extLst>
              <a:ext uri="{FF2B5EF4-FFF2-40B4-BE49-F238E27FC236}">
                <a16:creationId xmlns:a16="http://schemas.microsoft.com/office/drawing/2014/main" id="{1C97162F-6751-42F4-896F-0EDF2D1D0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26" y="1340841"/>
            <a:ext cx="5043815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4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92EF1-EC5E-4C6A-BE5D-AAEC1A93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s-ES" dirty="0"/>
              <a:t>Hasta ahora se ha hablado con tutores que trabajan para diferentes empresas de asesorías en Colombia para recolectar información acerca de como trabajan, cuanto ganan y como se sienten en sus trabajos.</a:t>
            </a:r>
          </a:p>
          <a:p>
            <a:r>
              <a:rPr lang="es-ES" dirty="0"/>
              <a:t>Recientemente se contacto al creador de una empresa de tutorías y talleres, él explico como funciona su empresa y expresó su opinión sobre expandirse a una aplicación para facilitar el proceso de atención al cliente.</a:t>
            </a:r>
          </a:p>
        </p:txBody>
      </p:sp>
    </p:spTree>
    <p:extLst>
      <p:ext uri="{BB962C8B-B14F-4D97-AF65-F5344CB8AC3E}">
        <p14:creationId xmlns:p14="http://schemas.microsoft.com/office/powerpoint/2010/main" val="21037544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400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Pitch </vt:lpstr>
      <vt:lpstr>Tututor online</vt:lpstr>
      <vt:lpstr>Presentación de PowerPoint</vt:lpstr>
      <vt:lpstr>Presentación de PowerPoint</vt:lpstr>
      <vt:lpstr>¿Cómo funciona nuestra aplicación?</vt:lpstr>
      <vt:lpstr>¿Qué nos diferencia del resto de empresas?</vt:lpstr>
      <vt:lpstr>Presentación de PowerPoint</vt:lpstr>
      <vt:lpstr>¿Quiénes son nuestros mayores competidores?</vt:lpstr>
      <vt:lpstr>Presentación de PowerPoint</vt:lpstr>
      <vt:lpstr>Proyecciones</vt:lpstr>
      <vt:lpstr>¿Qué necesitamos?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</dc:title>
  <dc:creator>MABEL VILLADA RODRIGUEZ</dc:creator>
  <cp:lastModifiedBy>MABEL VILLADA RODRIGUEZ</cp:lastModifiedBy>
  <cp:revision>1</cp:revision>
  <dcterms:created xsi:type="dcterms:W3CDTF">2020-11-18T05:30:11Z</dcterms:created>
  <dcterms:modified xsi:type="dcterms:W3CDTF">2020-11-18T05:32:19Z</dcterms:modified>
</cp:coreProperties>
</file>