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2"/>
  </p:notesMasterIdLst>
  <p:handoutMasterIdLst>
    <p:handoutMasterId r:id="rId23"/>
  </p:handoutMasterIdLst>
  <p:sldIdLst>
    <p:sldId id="289" r:id="rId5"/>
    <p:sldId id="288" r:id="rId6"/>
    <p:sldId id="261" r:id="rId7"/>
    <p:sldId id="263" r:id="rId8"/>
    <p:sldId id="264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68" r:id="rId18"/>
    <p:sldId id="298" r:id="rId19"/>
    <p:sldId id="26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94" autoAdjust="0"/>
  </p:normalViewPr>
  <p:slideViewPr>
    <p:cSldViewPr snapToGrid="0">
      <p:cViewPr>
        <p:scale>
          <a:sx n="66" d="100"/>
          <a:sy n="66" d="100"/>
        </p:scale>
        <p:origin x="879" y="5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8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5" r:id="rId15"/>
    <p:sldLayoutId id="2147483687" r:id="rId16"/>
    <p:sldLayoutId id="2147483688" r:id="rId17"/>
    <p:sldLayoutId id="2147483689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t.govt.nz/media/1976700/route-22n-new-lynn-to-city-centre-via-new-north-rd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MabelNguyenLe/Group-4" TargetMode="External"/><Relationship Id="rId5" Type="http://schemas.openxmlformats.org/officeDocument/2006/relationships/hyperlink" Target="https://at.govt.nz/media/ayklspze/auckland-transport-new-north-road-bus-timetable.pdf" TargetMode="External"/><Relationship Id="rId4" Type="http://schemas.openxmlformats.org/officeDocument/2006/relationships/hyperlink" Target="https://at.govt.nz/media/1976701/route-22r-rosebank-rd-to-city-centre-via-new-north-rd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Bus Management SYSTem</a:t>
            </a: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Design Analysis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1023290" y="1139361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G. Functional and Non-Functional requirement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C0457-8838-6135-D3FA-D43F3C7B67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2" y="1684317"/>
            <a:ext cx="5144924" cy="43028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b="1" dirty="0"/>
              <a:t>Functional:</a:t>
            </a:r>
          </a:p>
          <a:p>
            <a:r>
              <a:rPr lang="en-US" dirty="0"/>
              <a:t>- Automated Scheduling: automatically generate bus schedules based on historical data, current demand, and traffic conditions.</a:t>
            </a:r>
          </a:p>
          <a:p>
            <a:r>
              <a:rPr lang="en-US" dirty="0"/>
              <a:t>- Manual Adjustments: Allow administrators to manually adjust schedules as needed.</a:t>
            </a:r>
          </a:p>
          <a:p>
            <a:r>
              <a:rPr lang="en-US" dirty="0"/>
              <a:t>- Real-Time Updates: Provide real-time updates to schedules based on delays or changes in traffic conditions.</a:t>
            </a:r>
          </a:p>
          <a:p>
            <a:r>
              <a:rPr lang="en-US" dirty="0"/>
              <a:t>- Notification System: Notify drivers of schedule changes via SMS, email, or mobile app notifications.</a:t>
            </a:r>
          </a:p>
          <a:p>
            <a:r>
              <a:rPr lang="en-US" dirty="0"/>
              <a:t>- Route Optimization: Optimize bus routes to minimize travel time.</a:t>
            </a:r>
          </a:p>
          <a:p>
            <a:r>
              <a:rPr lang="en-US" dirty="0"/>
              <a:t>- Route Management: Allow administrators to create, modify, and delete routes.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64644F-6D2B-4269-1392-9BBA5CFFBB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72161" y="1640778"/>
            <a:ext cx="4905438" cy="445937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2. </a:t>
            </a:r>
            <a:r>
              <a:rPr lang="en-US" b="1" dirty="0"/>
              <a:t>Non-Functional:</a:t>
            </a:r>
          </a:p>
          <a:p>
            <a:r>
              <a:rPr lang="en-US" dirty="0"/>
              <a:t>- Performance: The system must process the access speech within a specified time (e.g., two seconds).</a:t>
            </a:r>
          </a:p>
          <a:p>
            <a:r>
              <a:rPr lang="en-US" dirty="0"/>
              <a:t>- Security: All sensitive data (e.g., passenger information) should be encrypted.</a:t>
            </a:r>
          </a:p>
          <a:p>
            <a:r>
              <a:rPr lang="en-US" dirty="0"/>
              <a:t>- Usability: The system should have a user-friendly interface adhering to accessibility standards.</a:t>
            </a:r>
          </a:p>
          <a:p>
            <a:r>
              <a:rPr lang="en-US" dirty="0"/>
              <a:t>- Reliability: The system must function correctly over time, ensuring availability and fault tolerance.</a:t>
            </a:r>
          </a:p>
          <a:p>
            <a:r>
              <a:rPr lang="en-US" dirty="0"/>
              <a:t>- Scalability: It should handle increased loads and be expandable for future growth.</a:t>
            </a:r>
          </a:p>
          <a:p>
            <a:r>
              <a:rPr lang="en-US" dirty="0"/>
              <a:t>- Compliance: Adherence to regulatory, legal, and industry standards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Design Analysis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1023290" y="113936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H.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C0457-8838-6135-D3FA-D43F3C7B67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2" y="1684317"/>
            <a:ext cx="5144924" cy="4302823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b="1" dirty="0"/>
              <a:t>Internal:</a:t>
            </a:r>
          </a:p>
          <a:p>
            <a:r>
              <a:rPr lang="en-US" dirty="0"/>
              <a:t>- Schedule Creation: Triggered when a new bus schedule is created within the system.</a:t>
            </a:r>
          </a:p>
          <a:p>
            <a:r>
              <a:rPr lang="en-US" dirty="0"/>
              <a:t>- Maintenance Scheduling: Initiated when a bus is scheduled for maintenance.</a:t>
            </a:r>
          </a:p>
          <a:p>
            <a:r>
              <a:rPr lang="en-US" dirty="0"/>
              <a:t>- Route Assignment: Occurs when a bus is assigned to a specific route.</a:t>
            </a:r>
          </a:p>
          <a:p>
            <a:r>
              <a:rPr lang="en-US" dirty="0"/>
              <a:t>- Incident Report: Triggered when a driver reports an incident during a run.</a:t>
            </a:r>
          </a:p>
          <a:p>
            <a:r>
              <a:rPr lang="en-US" dirty="0"/>
              <a:t>- Performance Monitoring: Regular checks on bus performance metrics like speed and adherence to schedule.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64644F-6D2B-4269-1392-9BBA5CFFBB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72161" y="1640778"/>
            <a:ext cx="4905438" cy="445937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b="1" dirty="0"/>
              <a:t>External:</a:t>
            </a:r>
          </a:p>
          <a:p>
            <a:r>
              <a:rPr lang="en-US" dirty="0"/>
              <a:t>- Traffic Updates: Real-time traffic information affecting bus routes.</a:t>
            </a:r>
          </a:p>
          <a:p>
            <a:r>
              <a:rPr lang="en-US" dirty="0"/>
              <a:t>- Weather Alerts: External weather conditions that might impact bus operations.</a:t>
            </a:r>
          </a:p>
          <a:p>
            <a:r>
              <a:rPr lang="en-US" dirty="0"/>
              <a:t>- Emergency Alerts: External emergencies such as accidents or road closures that require immediate attention.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Entity relationship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6255663" y="575488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Diagram</a:t>
            </a:r>
          </a:p>
        </p:txBody>
      </p:sp>
      <p:pic>
        <p:nvPicPr>
          <p:cNvPr id="11" name="Picture 10" descr="A diagram of a route&#10;&#10;Description automatically generated">
            <a:extLst>
              <a:ext uri="{FF2B5EF4-FFF2-40B4-BE49-F238E27FC236}">
                <a16:creationId xmlns:a16="http://schemas.microsoft.com/office/drawing/2014/main" id="{ECE774BE-A05D-6A55-A500-7B668478C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02" y="1313061"/>
            <a:ext cx="9807778" cy="44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Entity relationship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6255663" y="57548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Diagram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66677C-6B20-6965-DDE0-5BD1B589B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12" y="1644558"/>
            <a:ext cx="9258776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b="1" dirty="0"/>
              <a:t>Table designs – data dictionary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7059"/>
            <a:ext cx="9459686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Based on Physical Diagram, this project has 7 tables. However, we only show 1 table as example. The rest tables will refer in final report. 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b="1" dirty="0"/>
              <a:t>Table designs – data dictionary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941161147"/>
              </p:ext>
            </p:extLst>
          </p:nvPr>
        </p:nvGraphicFramePr>
        <p:xfrm>
          <a:off x="979714" y="1824720"/>
          <a:ext cx="9789186" cy="37333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3153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31531">
                  <a:extLst>
                    <a:ext uri="{9D8B030D-6E8A-4147-A177-3AD203B41FA5}">
                      <a16:colId xmlns:a16="http://schemas.microsoft.com/office/drawing/2014/main" val="907146188"/>
                    </a:ext>
                  </a:extLst>
                </a:gridCol>
                <a:gridCol w="1631531">
                  <a:extLst>
                    <a:ext uri="{9D8B030D-6E8A-4147-A177-3AD203B41FA5}">
                      <a16:colId xmlns:a16="http://schemas.microsoft.com/office/drawing/2014/main" val="3717630194"/>
                    </a:ext>
                  </a:extLst>
                </a:gridCol>
                <a:gridCol w="163153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3153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3153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52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Attribute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Key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Constraint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+mn-lt"/>
                        </a:rPr>
                        <a:t>Schedule_id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Unique identifier for the schedule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Primary key (Not null)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S500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Weekday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Day of the week for the schedule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Monday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+mn-lt"/>
                        </a:rPr>
                        <a:t>Start_Time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Start time for the bus route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08:00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+mn-lt"/>
                        </a:rPr>
                        <a:t>End_Time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End time for the bus route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20:00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3281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+mn-lt"/>
                        </a:rPr>
                        <a:t>Route_id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Foreign key linking to Route 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Foreign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0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987669"/>
            <a:ext cx="9906000" cy="42976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https://at.govt.nz/media/1976700/route-22n-new-lynn-to-city-centre-via-new-north-rd.pdf</a:t>
            </a: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>
                <a:hlinkClick r:id="rId4"/>
              </a:rPr>
              <a:t>https://at.govt.nz/media/1976701/route-22r-rosebank-rd-to-city-centre-via-new-north-rd.pdf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>
                <a:hlinkClick r:id="rId5"/>
              </a:rPr>
              <a:t>https://at.govt.nz/media/ayklspze/auckland-transport-new-north-road-bus-timetable.pdf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https://github.com/MabelNguyenLe/Group-4</a:t>
            </a: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Group 4</a:t>
            </a:r>
          </a:p>
          <a:p>
            <a:r>
              <a:rPr lang="en-US" dirty="0"/>
              <a:t>Aryan Bains | Le Y Thao | </a:t>
            </a:r>
            <a:r>
              <a:rPr lang="en-US" dirty="0" err="1"/>
              <a:t>Suyang</a:t>
            </a:r>
            <a:r>
              <a:rPr lang="en-US" dirty="0"/>
              <a:t> Gao | Smit </a:t>
            </a:r>
            <a:r>
              <a:rPr lang="en-US" dirty="0" err="1"/>
              <a:t>Sureshbhai</a:t>
            </a:r>
            <a:r>
              <a:rPr lang="en-US" dirty="0"/>
              <a:t> Patel | Shubham </a:t>
            </a:r>
            <a:r>
              <a:rPr lang="en-US" dirty="0" err="1"/>
              <a:t>Kataria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vi-VN" b="1" u="sng" dirty="0"/>
              <a:t>Agenda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Design Analysis Process</a:t>
            </a:r>
          </a:p>
          <a:p>
            <a:r>
              <a:rPr lang="en-US" dirty="0"/>
              <a:t>Entity Relationship Diagram</a:t>
            </a:r>
          </a:p>
          <a:p>
            <a:r>
              <a:rPr lang="en-US" dirty="0"/>
              <a:t>Table Designs – Data Dictionary</a:t>
            </a:r>
          </a:p>
          <a:p>
            <a:r>
              <a:rPr lang="en-US" dirty="0"/>
              <a:t>Reference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Executive summary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Domain: inefficient scheduling, lack of real-time updates, poor passenger information services.</a:t>
            </a:r>
          </a:p>
          <a:p>
            <a:r>
              <a:rPr lang="en-US" dirty="0"/>
              <a:t>Bus Management System (BMS) is designed to streamline and enhance the efficiency of public transport services</a:t>
            </a:r>
          </a:p>
          <a:p>
            <a:r>
              <a:rPr lang="en-US" dirty="0"/>
              <a:t>Based on the time frame, project scope focuses on bus driver and administrator only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0914"/>
            <a:ext cx="6645965" cy="754516"/>
          </a:xfrm>
          <a:noFill/>
        </p:spPr>
        <p:txBody>
          <a:bodyPr/>
          <a:lstStyle/>
          <a:p>
            <a:r>
              <a:rPr lang="en-US" b="1" dirty="0"/>
              <a:t>Design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692" y="1277256"/>
            <a:ext cx="6741886" cy="502194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lphaUcPeriod"/>
            </a:pP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case</a:t>
            </a:r>
          </a:p>
          <a:p>
            <a:r>
              <a:rPr lang="en-US" b="1" dirty="0"/>
              <a:t>Aims to : </a:t>
            </a:r>
            <a:r>
              <a:rPr lang="en-US" dirty="0"/>
              <a:t>- Enhancing operational efficiency</a:t>
            </a:r>
          </a:p>
          <a:p>
            <a:r>
              <a:rPr lang="en-US" dirty="0"/>
              <a:t>               - Improving users' satisfaction</a:t>
            </a:r>
          </a:p>
          <a:p>
            <a:r>
              <a:rPr lang="en-US" dirty="0"/>
              <a:t>               - Reducing waiting time</a:t>
            </a:r>
          </a:p>
          <a:p>
            <a:r>
              <a:rPr lang="en-US" dirty="0"/>
              <a:t>               - Reducing cost</a:t>
            </a:r>
          </a:p>
          <a:p>
            <a:r>
              <a:rPr lang="en-US" b="1" dirty="0"/>
              <a:t>Offer to: </a:t>
            </a:r>
            <a:r>
              <a:rPr lang="en-US" dirty="0"/>
              <a:t>- Update Schedule automatically</a:t>
            </a:r>
          </a:p>
          <a:p>
            <a:r>
              <a:rPr lang="en-US" dirty="0"/>
              <a:t>              - Optimize bus routes and schedule based on real-time data</a:t>
            </a:r>
          </a:p>
          <a:p>
            <a:r>
              <a:rPr lang="en-US" dirty="0"/>
              <a:t>              - Update bus location and estimate arrival times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Design Analysis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4162" y="1640778"/>
            <a:ext cx="4463005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Bus Management System was being built with Agile method of Software Development Life Cycle</a:t>
            </a:r>
          </a:p>
          <a:p>
            <a:r>
              <a:rPr lang="en-US" dirty="0"/>
              <a:t>1. </a:t>
            </a:r>
            <a:r>
              <a:rPr lang="en-US" b="1" dirty="0"/>
              <a:t>Sprint 0 </a:t>
            </a:r>
            <a:r>
              <a:rPr lang="en-US" dirty="0"/>
              <a:t>- Requirement Gathering &amp; Planning</a:t>
            </a:r>
          </a:p>
          <a:p>
            <a:r>
              <a:rPr lang="en-US" dirty="0"/>
              <a:t>•Define user stories for Driver, Bus, Routes, etc.</a:t>
            </a:r>
          </a:p>
          <a:p>
            <a:r>
              <a:rPr lang="en-US" dirty="0"/>
              <a:t>•Plan sprints and prioritize features.</a:t>
            </a:r>
          </a:p>
          <a:p>
            <a:r>
              <a:rPr lang="en-US" dirty="0"/>
              <a:t>2.</a:t>
            </a:r>
            <a:r>
              <a:rPr lang="en-US" b="1" dirty="0"/>
              <a:t>Sprint 1 </a:t>
            </a:r>
            <a:r>
              <a:rPr lang="en-US" dirty="0"/>
              <a:t>- Design</a:t>
            </a:r>
          </a:p>
          <a:p>
            <a:r>
              <a:rPr lang="en-US" dirty="0"/>
              <a:t>•Design system architecture, database, and relationships (Driver ↔ Bus, Routes ↔ Schedule).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53313" y="1640778"/>
            <a:ext cx="5987143" cy="445937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b="1" dirty="0"/>
              <a:t>Sprint 2 </a:t>
            </a:r>
            <a:r>
              <a:rPr lang="en-US" dirty="0"/>
              <a:t>- Development</a:t>
            </a:r>
          </a:p>
          <a:p>
            <a:r>
              <a:rPr lang="en-US" dirty="0"/>
              <a:t>• Develop core features in iterations (e.g., route management, driver assignment, scheduling).</a:t>
            </a:r>
          </a:p>
          <a:p>
            <a:r>
              <a:rPr lang="en-US" dirty="0"/>
              <a:t>• Deliver increments after each sprint.</a:t>
            </a:r>
          </a:p>
          <a:p>
            <a:r>
              <a:rPr lang="en-US" dirty="0"/>
              <a:t>4. </a:t>
            </a:r>
            <a:r>
              <a:rPr lang="en-US" b="1" dirty="0"/>
              <a:t>Sprint N </a:t>
            </a:r>
            <a:r>
              <a:rPr lang="en-US" dirty="0"/>
              <a:t>- Testing</a:t>
            </a:r>
          </a:p>
          <a:p>
            <a:r>
              <a:rPr lang="en-US" dirty="0"/>
              <a:t>• Continuous testing after each sprint (unit, integration, user testing).</a:t>
            </a:r>
          </a:p>
          <a:p>
            <a:r>
              <a:rPr lang="en-US" dirty="0"/>
              <a:t>5. </a:t>
            </a:r>
            <a:r>
              <a:rPr lang="en-US" b="1" dirty="0"/>
              <a:t>Sprint N+1 </a:t>
            </a:r>
            <a:r>
              <a:rPr lang="en-US" dirty="0"/>
              <a:t>- Deployment</a:t>
            </a:r>
          </a:p>
          <a:p>
            <a:r>
              <a:rPr lang="en-US" dirty="0"/>
              <a:t>• Deploy and release features incrementally.</a:t>
            </a:r>
          </a:p>
          <a:p>
            <a:r>
              <a:rPr lang="en-US" dirty="0"/>
              <a:t>6. </a:t>
            </a:r>
            <a:r>
              <a:rPr lang="en-US" b="1" dirty="0"/>
              <a:t>Maintenance</a:t>
            </a:r>
          </a:p>
          <a:p>
            <a:r>
              <a:rPr lang="en-US" dirty="0"/>
              <a:t>• Gather feedback, fix bugs, and enhance features in future sprints.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1023290" y="113936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B.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Design Analysis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4162" y="1640778"/>
            <a:ext cx="10094295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There is a plenty of actors who are involved in our bus management system which are mentioned below:</a:t>
            </a:r>
          </a:p>
          <a:p>
            <a:endParaRPr lang="en-US" dirty="0"/>
          </a:p>
          <a:p>
            <a:r>
              <a:rPr lang="en-US" dirty="0"/>
              <a:t>Driver: the one who will operate the buses </a:t>
            </a:r>
          </a:p>
          <a:p>
            <a:endParaRPr lang="en-US" dirty="0"/>
          </a:p>
          <a:p>
            <a:r>
              <a:rPr lang="en-US" dirty="0"/>
              <a:t>Administrator: their works will be keeping the record which can be regarding routes or maintenance of bus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1023290" y="11393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C. Actors</a:t>
            </a:r>
          </a:p>
        </p:txBody>
      </p:sp>
    </p:spTree>
    <p:extLst>
      <p:ext uri="{BB962C8B-B14F-4D97-AF65-F5344CB8AC3E}">
        <p14:creationId xmlns:p14="http://schemas.microsoft.com/office/powerpoint/2010/main" val="33052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Design Analysis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4162" y="1640778"/>
            <a:ext cx="10094295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We follow to format: “As a …, I want to …so that I can …” to build up user stories for 2 main entities bus driver and administrator.</a:t>
            </a:r>
          </a:p>
          <a:p>
            <a:r>
              <a:rPr lang="en-US" dirty="0"/>
              <a:t>For example:</a:t>
            </a:r>
          </a:p>
          <a:p>
            <a:pPr marL="342900" indent="-342900">
              <a:buAutoNum type="arabicPeriod"/>
            </a:pPr>
            <a:r>
              <a:rPr lang="en-US" dirty="0"/>
              <a:t>As a bus driver, I want to view my assigned routes and schedules so that I can plan my day and ensure I am on time for each trip</a:t>
            </a:r>
          </a:p>
          <a:p>
            <a:pPr marL="342900" indent="-342900">
              <a:buAutoNum type="arabicPeriod"/>
            </a:pPr>
            <a:r>
              <a:rPr lang="en-US" dirty="0"/>
              <a:t>As a driver, I want to check in at the start of my shift, so that the system knows I’m available to drive.</a:t>
            </a:r>
          </a:p>
          <a:p>
            <a:pPr marL="342900" indent="-342900">
              <a:buAutoNum type="arabicPeriod"/>
            </a:pPr>
            <a:r>
              <a:rPr lang="en-US" dirty="0"/>
              <a:t>As an administrator, I want to create and update bus schedules so that I can ensure all routes are covered and buses run on time</a:t>
            </a:r>
          </a:p>
          <a:p>
            <a:pPr marL="342900" indent="-342900">
              <a:buAutoNum type="arabicPeriod"/>
            </a:pPr>
            <a:r>
              <a:rPr lang="en-US" dirty="0"/>
              <a:t>As an administrator, I want to generate and view reports, so that I can monitor bus operations, track performance, and make informed decisions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1023290" y="113936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D. User Stories</a:t>
            </a:r>
          </a:p>
        </p:txBody>
      </p:sp>
    </p:spTree>
    <p:extLst>
      <p:ext uri="{BB962C8B-B14F-4D97-AF65-F5344CB8AC3E}">
        <p14:creationId xmlns:p14="http://schemas.microsoft.com/office/powerpoint/2010/main" val="23716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b="1" dirty="0"/>
              <a:t>Design Analysis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1023290" y="113936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E. User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C0457-8838-6135-D3FA-D43F3C7B67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2" y="1604491"/>
            <a:ext cx="4557096" cy="4067492"/>
          </a:xfrm>
        </p:spPr>
        <p:txBody>
          <a:bodyPr/>
          <a:lstStyle/>
          <a:p>
            <a:r>
              <a:rPr lang="en-US" dirty="0"/>
              <a:t>1. User cases for Drivers:</a:t>
            </a:r>
          </a:p>
          <a:p>
            <a:r>
              <a:rPr lang="en-US" dirty="0"/>
              <a:t>- View assigned routes and schedules</a:t>
            </a:r>
          </a:p>
          <a:p>
            <a:r>
              <a:rPr lang="en-US" dirty="0"/>
              <a:t>- Report maintenance issues with the bus</a:t>
            </a:r>
          </a:p>
          <a:p>
            <a:r>
              <a:rPr lang="en-US" dirty="0"/>
              <a:t>- Receive real-time traffic updates</a:t>
            </a:r>
          </a:p>
          <a:p>
            <a:r>
              <a:rPr lang="en-US" dirty="0"/>
              <a:t>- Log into the system </a:t>
            </a:r>
          </a:p>
          <a:p>
            <a:r>
              <a:rPr lang="en-US" dirty="0"/>
              <a:t>- Reports any mechanical or operational issues with the bus that may affect its performance or safety</a:t>
            </a:r>
          </a:p>
          <a:p>
            <a:r>
              <a:rPr lang="en-US" dirty="0"/>
              <a:t>- Update the trip status into the system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64644F-6D2B-4269-1392-9BBA5CFFBB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1640778"/>
            <a:ext cx="5181600" cy="445937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2. User case for Administrators:</a:t>
            </a:r>
          </a:p>
          <a:p>
            <a:r>
              <a:rPr lang="en-US" dirty="0"/>
              <a:t>- Create bus schedules into system</a:t>
            </a:r>
          </a:p>
          <a:p>
            <a:r>
              <a:rPr lang="en-US" dirty="0"/>
              <a:t>- Update bus schedules into system</a:t>
            </a:r>
          </a:p>
          <a:p>
            <a:r>
              <a:rPr lang="en-US" dirty="0"/>
              <a:t>- Monitor the performance of the bus management system</a:t>
            </a:r>
          </a:p>
          <a:p>
            <a:r>
              <a:rPr lang="en-US" dirty="0"/>
              <a:t>- Manage user accounts for passengers and drivers</a:t>
            </a:r>
          </a:p>
          <a:p>
            <a:r>
              <a:rPr lang="en-US" dirty="0"/>
              <a:t>- Assign drivers to specific routes and shifts</a:t>
            </a:r>
          </a:p>
          <a:p>
            <a:r>
              <a:rPr lang="en-US" dirty="0"/>
              <a:t>- Generate and view reports on bus operations, such as route performance, driver performance, and ticket sales.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17715"/>
            <a:ext cx="9906000" cy="819728"/>
          </a:xfrm>
          <a:noFill/>
        </p:spPr>
        <p:txBody>
          <a:bodyPr/>
          <a:lstStyle/>
          <a:p>
            <a:r>
              <a:rPr lang="en-US" sz="3300" b="1" dirty="0"/>
              <a:t>Design Analysis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55AD6-A874-EA17-2ECC-4F5CA4C95BB6}"/>
              </a:ext>
            </a:extLst>
          </p:cNvPr>
          <p:cNvSpPr txBox="1"/>
          <p:nvPr/>
        </p:nvSpPr>
        <p:spPr>
          <a:xfrm>
            <a:off x="1023290" y="11393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F. User Case Diagram</a:t>
            </a:r>
          </a:p>
        </p:txBody>
      </p:sp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3A1FDDF3-645B-E063-76BC-D1AFEBDD4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23" y="21761"/>
            <a:ext cx="489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0334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{085C7E7F-85AC-42FE-9BF8-09AFBE43038A}tf22797433_win32</Template>
  <TotalTime>373</TotalTime>
  <Words>1189</Words>
  <Application>Microsoft Office PowerPoint</Application>
  <PresentationFormat>Widescreen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Univers Condensed Light</vt:lpstr>
      <vt:lpstr>Walbaum Display Light</vt:lpstr>
      <vt:lpstr>AngleLinesVTI</vt:lpstr>
      <vt:lpstr>Bus Management SYSTem</vt:lpstr>
      <vt:lpstr>AGENDA</vt:lpstr>
      <vt:lpstr>Executive summary</vt:lpstr>
      <vt:lpstr>Design Analysis Process</vt:lpstr>
      <vt:lpstr>Design Analysis process</vt:lpstr>
      <vt:lpstr>Design Analysis process</vt:lpstr>
      <vt:lpstr>Design Analysis process</vt:lpstr>
      <vt:lpstr>Design Analysis process</vt:lpstr>
      <vt:lpstr>Design Analysis process</vt:lpstr>
      <vt:lpstr>Design Analysis process</vt:lpstr>
      <vt:lpstr>Design Analysis process</vt:lpstr>
      <vt:lpstr>Entity relationship diagram</vt:lpstr>
      <vt:lpstr>Entity relationship diagram</vt:lpstr>
      <vt:lpstr>Table designs – data dictionary</vt:lpstr>
      <vt:lpstr>Table designs – data dictionary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Thao Nguyen (1000129062)</dc:creator>
  <cp:lastModifiedBy>Thao Nguyen (1000129062)</cp:lastModifiedBy>
  <cp:revision>5</cp:revision>
  <dcterms:created xsi:type="dcterms:W3CDTF">2024-09-16T01:36:14Z</dcterms:created>
  <dcterms:modified xsi:type="dcterms:W3CDTF">2024-09-16T07:49:15Z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