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DA89-E24E-4015-A4A3-7312C33AF04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BFC12C6-2FDC-4039-91E9-E397A7411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7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DA89-E24E-4015-A4A3-7312C33AF04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FC12C6-2FDC-4039-91E9-E397A7411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DA89-E24E-4015-A4A3-7312C33AF04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FC12C6-2FDC-4039-91E9-E397A7411A4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421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DA89-E24E-4015-A4A3-7312C33AF04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FC12C6-2FDC-4039-91E9-E397A7411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39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DA89-E24E-4015-A4A3-7312C33AF04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FC12C6-2FDC-4039-91E9-E397A7411A4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5544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DA89-E24E-4015-A4A3-7312C33AF04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FC12C6-2FDC-4039-91E9-E397A7411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89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DA89-E24E-4015-A4A3-7312C33AF04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12C6-2FDC-4039-91E9-E397A7411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61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DA89-E24E-4015-A4A3-7312C33AF04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12C6-2FDC-4039-91E9-E397A7411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5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DA89-E24E-4015-A4A3-7312C33AF04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12C6-2FDC-4039-91E9-E397A7411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8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DA89-E24E-4015-A4A3-7312C33AF04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FC12C6-2FDC-4039-91E9-E397A7411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1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DA89-E24E-4015-A4A3-7312C33AF04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FC12C6-2FDC-4039-91E9-E397A7411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4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DA89-E24E-4015-A4A3-7312C33AF04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FC12C6-2FDC-4039-91E9-E397A7411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4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DA89-E24E-4015-A4A3-7312C33AF04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12C6-2FDC-4039-91E9-E397A7411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DA89-E24E-4015-A4A3-7312C33AF04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12C6-2FDC-4039-91E9-E397A7411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4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DA89-E24E-4015-A4A3-7312C33AF04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12C6-2FDC-4039-91E9-E397A7411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9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DA89-E24E-4015-A4A3-7312C33AF04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FC12C6-2FDC-4039-91E9-E397A7411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DA89-E24E-4015-A4A3-7312C33AF041}" type="datetimeFigureOut">
              <a:rPr lang="en-US" smtClean="0"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BFC12C6-2FDC-4039-91E9-E397A7411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0046" y="573066"/>
            <a:ext cx="8915399" cy="2262781"/>
          </a:xfrm>
        </p:spPr>
        <p:txBody>
          <a:bodyPr/>
          <a:lstStyle/>
          <a:p>
            <a:r>
              <a:rPr lang="en-US" dirty="0" smtClean="0"/>
              <a:t>iOS Project – </a:t>
            </a:r>
            <a:r>
              <a:rPr lang="en-US" dirty="0" err="1" smtClean="0"/>
              <a:t>Briq</a:t>
            </a:r>
            <a:r>
              <a:rPr lang="en-US" dirty="0" smtClean="0"/>
              <a:t>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0045" y="3086366"/>
            <a:ext cx="8915399" cy="1126283"/>
          </a:xfrm>
        </p:spPr>
        <p:txBody>
          <a:bodyPr/>
          <a:lstStyle/>
          <a:p>
            <a:r>
              <a:rPr lang="en-US" dirty="0" smtClean="0"/>
              <a:t>92733: Leonard </a:t>
            </a:r>
            <a:r>
              <a:rPr lang="en-US" dirty="0" err="1" smtClean="0"/>
              <a:t>Mabele</a:t>
            </a:r>
            <a:endParaRPr lang="en-US" dirty="0" smtClean="0"/>
          </a:p>
          <a:p>
            <a:r>
              <a:rPr lang="en-US" dirty="0" smtClean="0"/>
              <a:t>92738: Jeremiah </a:t>
            </a:r>
            <a:r>
              <a:rPr lang="en-US" dirty="0" err="1" smtClean="0"/>
              <a:t>Dede</a:t>
            </a:r>
            <a:r>
              <a:rPr lang="en-US" dirty="0" smtClean="0"/>
              <a:t> </a:t>
            </a:r>
            <a:r>
              <a:rPr lang="en-US" dirty="0" err="1" smtClean="0"/>
              <a:t>Dindi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of an iOS App that bridges the industries and the farmers with the raw materials of manufacturing briquettes.</a:t>
            </a:r>
          </a:p>
          <a:p>
            <a:r>
              <a:rPr lang="en-US" dirty="0" smtClean="0"/>
              <a:t>A briquette is a compressed block of coal dust or other biomass material such as sawdust, coffee husks and bagasse used for fuel.</a:t>
            </a:r>
          </a:p>
          <a:p>
            <a:r>
              <a:rPr lang="en-US" dirty="0" smtClean="0"/>
              <a:t>In our development, farmers register through the App, fill in their location, contact, raw material they have and weight.</a:t>
            </a:r>
          </a:p>
          <a:p>
            <a:r>
              <a:rPr lang="en-US" dirty="0" smtClean="0"/>
              <a:t>Briquette manufacturing industry also sign up to sign in and view this information then they can contact the farmers with the raw materials.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4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15441"/>
            <a:ext cx="6613705" cy="5035463"/>
          </a:xfrm>
        </p:spPr>
      </p:pic>
    </p:spTree>
    <p:extLst>
      <p:ext uri="{BB962C8B-B14F-4D97-AF65-F5344CB8AC3E}">
        <p14:creationId xmlns:p14="http://schemas.microsoft.com/office/powerpoint/2010/main" val="38155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is to be implemented using the following tools:</a:t>
            </a:r>
          </a:p>
          <a:p>
            <a:pPr marL="514350" indent="-514350">
              <a:buAutoNum type="arabicPeriod"/>
            </a:pPr>
            <a:r>
              <a:rPr lang="en-US" dirty="0" smtClean="0"/>
              <a:t>Swift programming language</a:t>
            </a:r>
          </a:p>
          <a:p>
            <a:pPr marL="514350" indent="-514350">
              <a:buAutoNum type="arabicPeriod"/>
            </a:pPr>
            <a:r>
              <a:rPr lang="en-US" dirty="0" smtClean="0"/>
              <a:t>PostgreSQL/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smtClean="0"/>
              <a:t>database</a:t>
            </a:r>
          </a:p>
          <a:p>
            <a:pPr marL="514350" indent="-514350">
              <a:buAutoNum type="arabicPeriod"/>
            </a:pPr>
            <a:r>
              <a:rPr lang="en-US" dirty="0" smtClean="0"/>
              <a:t>Facebook framework for signup and Login.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</TotalTime>
  <Words>136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iOS Project – Briq App</vt:lpstr>
      <vt:lpstr>Project Scope</vt:lpstr>
      <vt:lpstr>Architectural Design</vt:lpstr>
      <vt:lpstr>Project 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Project</dc:title>
  <dc:creator>HP-elite</dc:creator>
  <cp:lastModifiedBy>HP-elite</cp:lastModifiedBy>
  <cp:revision>11</cp:revision>
  <dcterms:created xsi:type="dcterms:W3CDTF">2017-03-09T06:48:04Z</dcterms:created>
  <dcterms:modified xsi:type="dcterms:W3CDTF">2017-04-08T06:49:01Z</dcterms:modified>
</cp:coreProperties>
</file>