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6" autoAdjust="0"/>
  </p:normalViewPr>
  <p:slideViewPr>
    <p:cSldViewPr snapToGrid="0">
      <p:cViewPr>
        <p:scale>
          <a:sx n="66" d="100"/>
          <a:sy n="66" d="100"/>
        </p:scale>
        <p:origin x="290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EDC486F-4259-4BE3-8EAC-9EB5D40F7E39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EDC486F-4259-4BE3-8EAC-9EB5D40F7E39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" y="2403477"/>
            <a:ext cx="2917196" cy="2552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3" y="2403478"/>
            <a:ext cx="5768591" cy="2552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336" y="2034144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Polaritons</a:t>
            </a:r>
            <a:endParaRPr lang="de-AT" dirty="0"/>
          </a:p>
        </p:txBody>
      </p:sp>
      <p:sp>
        <p:nvSpPr>
          <p:cNvPr id="7" name="TextBox 6"/>
          <p:cNvSpPr txBox="1"/>
          <p:nvPr/>
        </p:nvSpPr>
        <p:spPr>
          <a:xfrm>
            <a:off x="4066942" y="2034144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Photons</a:t>
            </a:r>
            <a:endParaRPr lang="de-AT" dirty="0"/>
          </a:p>
        </p:txBody>
      </p:sp>
      <p:sp>
        <p:nvSpPr>
          <p:cNvPr id="8" name="TextBox 7"/>
          <p:cNvSpPr txBox="1"/>
          <p:nvPr/>
        </p:nvSpPr>
        <p:spPr>
          <a:xfrm>
            <a:off x="6901582" y="2034144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Spin </a:t>
            </a:r>
            <a:r>
              <a:rPr lang="de-AT" dirty="0" err="1" smtClean="0"/>
              <a:t>coherence</a:t>
            </a:r>
            <a:endParaRPr lang="de-AT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Fleischhauer &amp; Lukin, PRA 65, 022314 (2002)</a:t>
            </a:r>
            <a:endParaRPr lang="de-AT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37" y="1158240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 smtClean="0"/>
              <a:t>Theory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89193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Liu et al., Nature 409, 490 (2001)</a:t>
            </a:r>
            <a:endParaRPr lang="de-A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3" y="1074057"/>
            <a:ext cx="4765101" cy="521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49" y="1364343"/>
            <a:ext cx="3511941" cy="2124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927" y="3894815"/>
            <a:ext cx="3716183" cy="23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Phillips et al., PRL 86, 783 (2001)</a:t>
            </a:r>
            <a:endParaRPr lang="de-A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9" y="971549"/>
            <a:ext cx="4160101" cy="551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" y="1422484"/>
            <a:ext cx="4598593" cy="2954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4" y="4949371"/>
            <a:ext cx="316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Long </a:t>
            </a:r>
            <a:r>
              <a:rPr lang="de-AT" dirty="0" err="1" smtClean="0"/>
              <a:t>coherence</a:t>
            </a:r>
            <a:r>
              <a:rPr lang="de-AT" dirty="0" smtClean="0"/>
              <a:t> </a:t>
            </a:r>
            <a:r>
              <a:rPr lang="de-AT" dirty="0" err="1" smtClean="0"/>
              <a:t>times</a:t>
            </a:r>
            <a:r>
              <a:rPr lang="de-AT" dirty="0" smtClean="0"/>
              <a:t> </a:t>
            </a:r>
            <a:r>
              <a:rPr lang="de-AT" dirty="0" err="1" smtClean="0"/>
              <a:t>thanks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err="1" smtClean="0"/>
              <a:t>Magnetic</a:t>
            </a:r>
            <a:r>
              <a:rPr lang="de-AT" dirty="0" smtClean="0"/>
              <a:t> </a:t>
            </a:r>
            <a:r>
              <a:rPr lang="de-AT" dirty="0" err="1" smtClean="0"/>
              <a:t>shielding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smtClean="0"/>
              <a:t>Helium </a:t>
            </a:r>
            <a:r>
              <a:rPr lang="de-AT" dirty="0" err="1" smtClean="0"/>
              <a:t>buffer</a:t>
            </a:r>
            <a:r>
              <a:rPr lang="de-AT" dirty="0" smtClean="0"/>
              <a:t> gas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8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Phillips et al., PRA 78, 023801 (2008)</a:t>
            </a:r>
            <a:endParaRPr lang="de-A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6" y="2002970"/>
            <a:ext cx="4600782" cy="4519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67" y="3502476"/>
            <a:ext cx="3203964" cy="2594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1292" y="1954919"/>
            <a:ext cx="3720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Optimal light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err="1" smtClean="0"/>
              <a:t>Desired</a:t>
            </a:r>
            <a:r>
              <a:rPr lang="de-AT" dirty="0" smtClean="0"/>
              <a:t> </a:t>
            </a:r>
            <a:r>
              <a:rPr lang="de-AT" dirty="0" err="1" smtClean="0"/>
              <a:t>input</a:t>
            </a:r>
            <a:r>
              <a:rPr lang="de-AT" dirty="0" smtClean="0"/>
              <a:t>/</a:t>
            </a:r>
            <a:r>
              <a:rPr lang="de-AT" dirty="0" err="1" smtClean="0"/>
              <a:t>output</a:t>
            </a:r>
            <a:r>
              <a:rPr lang="de-AT" dirty="0" smtClean="0"/>
              <a:t> pulse </a:t>
            </a:r>
            <a:r>
              <a:rPr lang="de-AT" dirty="0" err="1" smtClean="0"/>
              <a:t>shapes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smtClean="0"/>
              <a:t>Limited </a:t>
            </a:r>
            <a:r>
              <a:rPr lang="de-AT" dirty="0" err="1" smtClean="0"/>
              <a:t>control</a:t>
            </a:r>
            <a:r>
              <a:rPr lang="de-AT" dirty="0" smtClean="0"/>
              <a:t> </a:t>
            </a:r>
            <a:r>
              <a:rPr lang="de-AT" dirty="0" err="1" smtClean="0"/>
              <a:t>laser</a:t>
            </a:r>
            <a:r>
              <a:rPr lang="de-AT" dirty="0" smtClean="0"/>
              <a:t> power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1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Chen et al., PRL 110, 083601 (2013)</a:t>
            </a:r>
            <a:endParaRPr lang="de-A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5" y="1839832"/>
            <a:ext cx="4034438" cy="470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29" y="1770631"/>
            <a:ext cx="4128200" cy="4770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14" y="1118661"/>
            <a:ext cx="41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Forward </a:t>
            </a:r>
            <a:r>
              <a:rPr lang="de-AT" dirty="0" err="1" smtClean="0"/>
              <a:t>retrieval</a:t>
            </a:r>
            <a:r>
              <a:rPr lang="de-AT" dirty="0" smtClean="0"/>
              <a:t> </a:t>
            </a:r>
            <a:r>
              <a:rPr lang="de-AT" dirty="0" err="1" smtClean="0"/>
              <a:t>close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theoretical</a:t>
            </a:r>
            <a:r>
              <a:rPr lang="de-AT" dirty="0" smtClean="0"/>
              <a:t> </a:t>
            </a:r>
            <a:r>
              <a:rPr lang="de-AT" dirty="0" err="1" smtClean="0"/>
              <a:t>limit</a:t>
            </a:r>
            <a:r>
              <a:rPr lang="de-AT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102" y="1014762"/>
            <a:ext cx="389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Backward</a:t>
            </a:r>
            <a:r>
              <a:rPr lang="de-AT" dirty="0" smtClean="0"/>
              <a:t> </a:t>
            </a:r>
            <a:r>
              <a:rPr lang="de-AT" dirty="0" err="1" smtClean="0"/>
              <a:t>retrieval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higher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r>
              <a:rPr lang="de-AT" dirty="0" smtClean="0"/>
              <a:t>.</a:t>
            </a:r>
          </a:p>
          <a:p>
            <a:r>
              <a:rPr lang="de-AT" dirty="0" smtClean="0"/>
              <a:t>(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EIT)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58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332" y="157041"/>
            <a:ext cx="7308823" cy="678982"/>
          </a:xfrm>
        </p:spPr>
        <p:txBody>
          <a:bodyPr>
            <a:normAutofit/>
          </a:bodyPr>
          <a:lstStyle/>
          <a:p>
            <a:r>
              <a:rPr lang="de-AT" sz="2400" dirty="0" smtClean="0"/>
              <a:t>Heinze et al., PRL 111, 033601 (2013)</a:t>
            </a:r>
            <a:endParaRPr lang="de-A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2" y="2206307"/>
            <a:ext cx="4055582" cy="2595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50" y="2206307"/>
            <a:ext cx="4803290" cy="3262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686" y="1015999"/>
            <a:ext cx="696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Image </a:t>
            </a:r>
            <a:r>
              <a:rPr lang="de-AT" dirty="0" err="1" smtClean="0"/>
              <a:t>storage</a:t>
            </a:r>
            <a:r>
              <a:rPr lang="de-AT" dirty="0" smtClean="0"/>
              <a:t> in </a:t>
            </a:r>
            <a:r>
              <a:rPr lang="de-AT" dirty="0" err="1" smtClean="0"/>
              <a:t>Pr:YSO</a:t>
            </a:r>
            <a:r>
              <a:rPr lang="de-AT" dirty="0" smtClean="0"/>
              <a:t> </a:t>
            </a:r>
            <a:r>
              <a:rPr lang="de-AT" dirty="0" err="1" smtClean="0"/>
              <a:t>crystal</a:t>
            </a:r>
            <a:r>
              <a:rPr lang="de-AT" dirty="0" smtClean="0"/>
              <a:t> in </a:t>
            </a:r>
            <a:r>
              <a:rPr lang="de-AT" dirty="0" err="1" smtClean="0"/>
              <a:t>cryostat</a:t>
            </a:r>
            <a:r>
              <a:rPr lang="de-AT" dirty="0" smtClean="0"/>
              <a:t> (</a:t>
            </a:r>
            <a:r>
              <a:rPr lang="de-AT" dirty="0" err="1" smtClean="0"/>
              <a:t>inhomogeneous</a:t>
            </a:r>
            <a:r>
              <a:rPr lang="de-AT" dirty="0" smtClean="0"/>
              <a:t> </a:t>
            </a:r>
            <a:r>
              <a:rPr lang="de-AT" dirty="0" err="1" smtClean="0"/>
              <a:t>broadening</a:t>
            </a:r>
            <a:r>
              <a:rPr lang="de-AT" dirty="0" smtClean="0"/>
              <a:t>!)</a:t>
            </a:r>
          </a:p>
          <a:p>
            <a:r>
              <a:rPr lang="de-AT" dirty="0" err="1" smtClean="0"/>
              <a:t>Longest</a:t>
            </a:r>
            <a:r>
              <a:rPr lang="de-AT" dirty="0" smtClean="0"/>
              <a:t> </a:t>
            </a:r>
            <a:r>
              <a:rPr lang="de-AT" dirty="0" err="1" smtClean="0"/>
              <a:t>reported</a:t>
            </a:r>
            <a:r>
              <a:rPr lang="de-AT" dirty="0" smtClean="0"/>
              <a:t> </a:t>
            </a:r>
            <a:r>
              <a:rPr lang="de-AT" dirty="0" err="1" smtClean="0"/>
              <a:t>storage</a:t>
            </a:r>
            <a:r>
              <a:rPr lang="de-AT" dirty="0" smtClean="0"/>
              <a:t> time </a:t>
            </a:r>
            <a:r>
              <a:rPr lang="de-AT" dirty="0" err="1" smtClean="0"/>
              <a:t>for</a:t>
            </a:r>
            <a:r>
              <a:rPr lang="de-AT" dirty="0" smtClean="0"/>
              <a:t> EIT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87512829"/>
      </p:ext>
    </p:extLst>
  </p:cSld>
  <p:clrMapOvr>
    <a:masterClrMapping/>
  </p:clrMapOvr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129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Fleischhauer &amp; Lukin, PRA 65, 022314 (2002)</vt:lpstr>
      <vt:lpstr>Liu et al., Nature 409, 490 (2001)</vt:lpstr>
      <vt:lpstr>Phillips et al., PRL 86, 783 (2001)</vt:lpstr>
      <vt:lpstr>Phillips et al., PRA 78, 023801 (2008)</vt:lpstr>
      <vt:lpstr>Chen et al., PRL 110, 083601 (2013)</vt:lpstr>
      <vt:lpstr>Heinze et al., PRL 111, 033601 (2013)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Christoph Clausen</cp:lastModifiedBy>
  <cp:revision>9</cp:revision>
  <dcterms:created xsi:type="dcterms:W3CDTF">2016-03-09T14:25:19Z</dcterms:created>
  <dcterms:modified xsi:type="dcterms:W3CDTF">2016-03-09T15:53:02Z</dcterms:modified>
</cp:coreProperties>
</file>