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  <p:sldMasterId id="2147483673" r:id="rId3"/>
    <p:sldMasterId id="2147483678" r:id="rId4"/>
    <p:sldMasterId id="2147483683" r:id="rId5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457200" y="6592269"/>
            <a:ext cx="2133600" cy="2657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5B2A83E-199E-4446-87AB-0D120A16A3A8}" type="datetimeFigureOut">
              <a:rPr lang="de-AT" smtClean="0"/>
              <a:t>09.03.2016</a:t>
            </a:fld>
            <a:endParaRPr lang="de-AT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de-AT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9FDE4FA-F2C9-4D05-BCA3-3B4050752D7C}" type="slidenum">
              <a:rPr lang="de-AT" smtClean="0"/>
              <a:t>‹#›</a:t>
            </a:fld>
            <a:endParaRPr lang="de-AT"/>
          </a:p>
        </p:txBody>
      </p:sp>
      <p:sp>
        <p:nvSpPr>
          <p:cNvPr id="17" name="Textplatzhalter 2"/>
          <p:cNvSpPr>
            <a:spLocks noGrp="1"/>
          </p:cNvSpPr>
          <p:nvPr>
            <p:ph idx="1"/>
          </p:nvPr>
        </p:nvSpPr>
        <p:spPr bwMode="auto">
          <a:xfrm>
            <a:off x="457200" y="1124746"/>
            <a:ext cx="8229600" cy="500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text styles</a:t>
            </a:r>
          </a:p>
          <a:p>
            <a:pPr lvl="1"/>
            <a:r>
              <a:rPr lang="en-US" altLang="de-DE" smtClean="0"/>
              <a:t>Second level</a:t>
            </a:r>
          </a:p>
          <a:p>
            <a:pPr lvl="2"/>
            <a:r>
              <a:rPr lang="en-US" altLang="de-DE" smtClean="0"/>
              <a:t>Third level</a:t>
            </a:r>
          </a:p>
          <a:p>
            <a:pPr lvl="3"/>
            <a:r>
              <a:rPr lang="en-US" altLang="de-DE" smtClean="0"/>
              <a:t>Fourth level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-2332" y="157041"/>
            <a:ext cx="7886700" cy="5294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70733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2345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AEDC486F-4259-4BE3-8EAC-9EB5D40F7E39}" type="datetimeFigureOut">
              <a:rPr lang="de-AT" smtClean="0"/>
              <a:t>09.03.2016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ED47080-9884-4093-B413-59FBAE45F6F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16545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43043" y="2928936"/>
            <a:ext cx="6143668" cy="1255711"/>
          </a:xfrm>
          <a:prstGeom prst="rect">
            <a:avLst/>
          </a:prstGeom>
        </p:spPr>
        <p:txBody>
          <a:bodyPr/>
          <a:lstStyle>
            <a:lvl1pPr algn="l">
              <a:defRPr sz="27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43042" y="4500570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1643064" y="6000752"/>
            <a:ext cx="4376737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450"/>
              </a:spcAft>
              <a:defRPr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Christoph Clausen | QIPC 2015, Leeds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262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4633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1392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2169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weißer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43043" y="2928936"/>
            <a:ext cx="6143668" cy="1255711"/>
          </a:xfrm>
          <a:prstGeom prst="rect">
            <a:avLst/>
          </a:prstGeom>
        </p:spPr>
        <p:txBody>
          <a:bodyPr/>
          <a:lstStyle>
            <a:lvl1pPr algn="l">
              <a:defRPr sz="27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43042" y="4500570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1643064" y="6000752"/>
            <a:ext cx="4376737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450"/>
              </a:spcAft>
              <a:defRPr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Christoph Clausen | QIPC 2015, Leeds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147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2857496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7545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850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43043" y="2928936"/>
            <a:ext cx="6143668" cy="1255711"/>
          </a:xfrm>
          <a:prstGeom prst="rect">
            <a:avLst/>
          </a:prstGeom>
        </p:spPr>
        <p:txBody>
          <a:bodyPr/>
          <a:lstStyle>
            <a:lvl1pPr algn="l">
              <a:defRPr sz="27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43042" y="4500570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1643064" y="6000752"/>
            <a:ext cx="4376737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450"/>
              </a:spcAft>
              <a:defRPr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Christoph Clausen | QIPC 2015, Leeds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43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1124746"/>
            <a:ext cx="3500462" cy="5001419"/>
          </a:xfrm>
        </p:spPr>
        <p:txBody>
          <a:bodyPr/>
          <a:lstStyle>
            <a:lvl1pPr>
              <a:defRPr sz="1800">
                <a:latin typeface="Arial" pitchFamily="34" charset="0"/>
                <a:cs typeface="Arial" pitchFamily="34" charset="0"/>
              </a:defRPr>
            </a:lvl1pPr>
            <a:lvl2pPr>
              <a:defRPr sz="1500">
                <a:latin typeface="Arial" pitchFamily="34" charset="0"/>
                <a:cs typeface="Arial" pitchFamily="34" charset="0"/>
              </a:defRPr>
            </a:lvl2pPr>
            <a:lvl3pPr>
              <a:defRPr sz="1350">
                <a:latin typeface="Arial" pitchFamily="34" charset="0"/>
                <a:cs typeface="Arial" pitchFamily="34" charset="0"/>
              </a:defRPr>
            </a:lvl3pPr>
            <a:lvl4pPr>
              <a:defRPr sz="1200">
                <a:latin typeface="Arial" pitchFamily="34" charset="0"/>
                <a:cs typeface="Arial" pitchFamily="34" charset="0"/>
              </a:defRPr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5" y="1124746"/>
            <a:ext cx="3500462" cy="5001419"/>
          </a:xfrm>
        </p:spPr>
        <p:txBody>
          <a:bodyPr/>
          <a:lstStyle>
            <a:lvl1pPr>
              <a:defRPr sz="1800">
                <a:latin typeface="Arial" pitchFamily="34" charset="0"/>
                <a:cs typeface="Arial" pitchFamily="34" charset="0"/>
              </a:defRPr>
            </a:lvl1pPr>
            <a:lvl2pPr>
              <a:defRPr sz="1500">
                <a:latin typeface="Arial" pitchFamily="34" charset="0"/>
                <a:cs typeface="Arial" pitchFamily="34" charset="0"/>
              </a:defRPr>
            </a:lvl2pPr>
            <a:lvl3pPr>
              <a:defRPr sz="1350">
                <a:latin typeface="Arial" pitchFamily="34" charset="0"/>
                <a:cs typeface="Arial" pitchFamily="34" charset="0"/>
              </a:defRPr>
            </a:lvl3pPr>
            <a:lvl4pPr>
              <a:defRPr sz="1200">
                <a:latin typeface="Arial" pitchFamily="34" charset="0"/>
                <a:cs typeface="Arial" pitchFamily="34" charset="0"/>
              </a:defRPr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592269"/>
            <a:ext cx="2133600" cy="265733"/>
          </a:xfrm>
          <a:prstGeom prst="rect">
            <a:avLst/>
          </a:prstGeom>
        </p:spPr>
        <p:txBody>
          <a:bodyPr/>
          <a:lstStyle/>
          <a:p>
            <a:fld id="{25B2A83E-199E-4446-87AB-0D120A16A3A8}" type="datetimeFigureOut">
              <a:rPr lang="de-AT" smtClean="0"/>
              <a:t>09.03.2016</a:t>
            </a:fld>
            <a:endParaRPr lang="de-A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E4FA-F2C9-4D05-BCA3-3B4050752D7C}" type="slidenum">
              <a:rPr lang="de-AT" smtClean="0"/>
              <a:t>‹#›</a:t>
            </a:fld>
            <a:endParaRPr lang="de-AT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217316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5" y="2571746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7251" y="6356352"/>
            <a:ext cx="1630363" cy="365125"/>
          </a:xfrm>
        </p:spPr>
        <p:txBody>
          <a:bodyPr/>
          <a:lstStyle>
            <a:lvl1pPr marL="0" algn="l" defTabSz="685800" rtl="0" eaLnBrk="1" latinLnBrk="0" hangingPunct="1">
              <a:defRPr lang="de-DE" sz="9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13.07.2015</a:t>
            </a: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9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Christoph Clausen | QIPC 2015, Leeds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FFFF521E-561F-45B8-B6C5-BAE9EFB63B1B}" type="slidenum">
              <a:rPr lang="de-AT" altLang="de-DE"/>
              <a:pPr/>
              <a:t>‹#›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3050253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6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6"/>
            <a:ext cx="3500462" cy="3554419"/>
          </a:xfrm>
        </p:spPr>
        <p:txBody>
          <a:bodyPr/>
          <a:lstStyle>
            <a:lvl1pPr>
              <a:defRPr sz="1800">
                <a:latin typeface="Arial" pitchFamily="34" charset="0"/>
                <a:cs typeface="Arial" pitchFamily="34" charset="0"/>
              </a:defRPr>
            </a:lvl1pPr>
            <a:lvl2pPr>
              <a:defRPr sz="1500">
                <a:latin typeface="Arial" pitchFamily="34" charset="0"/>
                <a:cs typeface="Arial" pitchFamily="34" charset="0"/>
              </a:defRPr>
            </a:lvl2pPr>
            <a:lvl3pPr>
              <a:defRPr sz="1350">
                <a:latin typeface="Arial" pitchFamily="34" charset="0"/>
                <a:cs typeface="Arial" pitchFamily="34" charset="0"/>
              </a:defRPr>
            </a:lvl3pPr>
            <a:lvl4pPr>
              <a:defRPr sz="1200">
                <a:latin typeface="Arial" pitchFamily="34" charset="0"/>
                <a:cs typeface="Arial" pitchFamily="34" charset="0"/>
              </a:defRPr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5" y="2571746"/>
            <a:ext cx="3500462" cy="3554419"/>
          </a:xfrm>
        </p:spPr>
        <p:txBody>
          <a:bodyPr/>
          <a:lstStyle>
            <a:lvl1pPr>
              <a:defRPr sz="1800">
                <a:latin typeface="Arial" pitchFamily="34" charset="0"/>
                <a:cs typeface="Arial" pitchFamily="34" charset="0"/>
              </a:defRPr>
            </a:lvl1pPr>
            <a:lvl2pPr>
              <a:defRPr sz="1500">
                <a:latin typeface="Arial" pitchFamily="34" charset="0"/>
                <a:cs typeface="Arial" pitchFamily="34" charset="0"/>
              </a:defRPr>
            </a:lvl2pPr>
            <a:lvl3pPr>
              <a:defRPr sz="1350">
                <a:latin typeface="Arial" pitchFamily="34" charset="0"/>
                <a:cs typeface="Arial" pitchFamily="34" charset="0"/>
              </a:defRPr>
            </a:lvl3pPr>
            <a:lvl4pPr>
              <a:defRPr sz="1200">
                <a:latin typeface="Arial" pitchFamily="34" charset="0"/>
                <a:cs typeface="Arial" pitchFamily="34" charset="0"/>
              </a:defRPr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1" y="6356352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13.07.2015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 dirty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Christoph Clausen | QIPC 2015, Leeds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C115D6B8-E6F7-4293-8CC3-F3F28EDC22B4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00301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681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200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4145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5B2A83E-199E-4446-87AB-0D120A16A3A8}" type="datetimeFigureOut">
              <a:rPr lang="de-AT" smtClean="0"/>
              <a:t>09.03.2016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9FDE4FA-F2C9-4D05-BCA3-3B4050752D7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871450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25B2A83E-199E-4446-87AB-0D120A16A3A8}" type="datetimeFigureOut">
              <a:rPr lang="de-AT" smtClean="0"/>
              <a:t>09.03.2016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69FDE4FA-F2C9-4D05-BCA3-3B4050752D7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4995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5B2A83E-199E-4446-87AB-0D120A16A3A8}" type="datetimeFigureOut">
              <a:rPr lang="de-AT" smtClean="0"/>
              <a:t>09.03.2016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E4FA-F2C9-4D05-BCA3-3B4050752D7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940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992888" cy="1944216"/>
          </a:xfrm>
          <a:prstGeom prst="rect">
            <a:avLst/>
          </a:prstGeom>
        </p:spPr>
        <p:txBody>
          <a:bodyPr/>
          <a:lstStyle>
            <a:lvl1pPr algn="l">
              <a:defRPr sz="2700" b="0" baseline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1560" y="2492896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683569" y="6453338"/>
            <a:ext cx="5336232" cy="268139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450"/>
              </a:spcAft>
              <a:defRPr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715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8545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.pn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124746"/>
            <a:ext cx="8229600" cy="500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-36512" y="6592269"/>
            <a:ext cx="5562600" cy="265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46912" y="6592269"/>
            <a:ext cx="2133600" cy="26573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fld id="{69FDE4FA-F2C9-4D05-BCA3-3B4050752D7C}" type="slidenum">
              <a:rPr lang="de-AT" smtClean="0"/>
              <a:t>‹#›</a:t>
            </a:fld>
            <a:endParaRPr lang="de-AT"/>
          </a:p>
        </p:txBody>
      </p:sp>
      <p:grpSp>
        <p:nvGrpSpPr>
          <p:cNvPr id="8" name="Group 7"/>
          <p:cNvGrpSpPr/>
          <p:nvPr/>
        </p:nvGrpSpPr>
        <p:grpSpPr>
          <a:xfrm>
            <a:off x="7815730" y="188423"/>
            <a:ext cx="504056" cy="506080"/>
            <a:chOff x="611560" y="476672"/>
            <a:chExt cx="1008112" cy="101215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Rounded Rectangle 6"/>
            <p:cNvSpPr/>
            <p:nvPr userDrawn="1"/>
          </p:nvSpPr>
          <p:spPr>
            <a:xfrm>
              <a:off x="611560" y="476672"/>
              <a:ext cx="1008112" cy="1008112"/>
            </a:xfrm>
            <a:prstGeom prst="roundRect">
              <a:avLst>
                <a:gd name="adj" fmla="val 94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AT" sz="1350" u="sng" dirty="0" smtClean="0"/>
            </a:p>
          </p:txBody>
        </p:sp>
        <p:pic>
          <p:nvPicPr>
            <p:cNvPr id="3079" name="Grafik 12" descr="TU_Logo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476672"/>
              <a:ext cx="1008112" cy="1012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ounded Rectangle 13"/>
            <p:cNvSpPr/>
            <p:nvPr userDrawn="1"/>
          </p:nvSpPr>
          <p:spPr>
            <a:xfrm>
              <a:off x="611560" y="478630"/>
              <a:ext cx="1008112" cy="1006153"/>
            </a:xfrm>
            <a:prstGeom prst="roundRect">
              <a:avLst>
                <a:gd name="adj" fmla="val 9446"/>
              </a:avLst>
            </a:prstGeom>
            <a:noFill/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AT" sz="1350" u="sng" dirty="0" smtClean="0"/>
            </a:p>
          </p:txBody>
        </p:sp>
      </p:grp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-2332" y="157041"/>
            <a:ext cx="7886700" cy="529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6592267"/>
            <a:ext cx="9144000" cy="0"/>
          </a:xfrm>
          <a:prstGeom prst="line">
            <a:avLst/>
          </a:prstGeom>
          <a:ln w="1270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8534722" y="157041"/>
            <a:ext cx="497610" cy="568844"/>
            <a:chOff x="8017741" y="212623"/>
            <a:chExt cx="497610" cy="568844"/>
          </a:xfrm>
        </p:grpSpPr>
        <p:sp>
          <p:nvSpPr>
            <p:cNvPr id="2" name="Hexagon 1"/>
            <p:cNvSpPr/>
            <p:nvPr userDrawn="1"/>
          </p:nvSpPr>
          <p:spPr>
            <a:xfrm rot="5400000">
              <a:off x="7982124" y="248240"/>
              <a:ext cx="568843" cy="497610"/>
            </a:xfrm>
            <a:prstGeom prst="hexagon">
              <a:avLst>
                <a:gd name="adj" fmla="val 29061"/>
                <a:gd name="vf" fmla="val 11547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sz="1350" u="sng" dirty="0" smtClean="0"/>
            </a:p>
          </p:txBody>
        </p:sp>
        <p:pic>
          <p:nvPicPr>
            <p:cNvPr id="15" name="Picture 2" descr="Z:\Organisation\Corporate Design Tu Wien ATI\Logo VCQ\VCQ_logo_4c_small_transparent.png"/>
            <p:cNvPicPr>
              <a:picLocks noChangeAspect="1"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9754" y="212693"/>
              <a:ext cx="493581" cy="568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" name="Straight Connector 16"/>
          <p:cNvCxnSpPr/>
          <p:nvPr/>
        </p:nvCxnSpPr>
        <p:spPr>
          <a:xfrm>
            <a:off x="107504" y="764704"/>
            <a:ext cx="6264696" cy="0"/>
          </a:xfrm>
          <a:prstGeom prst="line">
            <a:avLst/>
          </a:prstGeom>
          <a:ln w="28575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66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1395536"/>
            <a:ext cx="9144000" cy="6858000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4" name="Rectangle 3"/>
          <p:cNvSpPr/>
          <p:nvPr/>
        </p:nvSpPr>
        <p:spPr>
          <a:xfrm>
            <a:off x="0" y="-16785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5000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pic>
        <p:nvPicPr>
          <p:cNvPr id="15" name="Grafik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24329" y="5990117"/>
            <a:ext cx="1656184" cy="545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 descr="Z:\Organisation\Corporate Design Tu Wien ATI\Logo VCQ\VCQ_logo_4c_transparen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49786" y="5889041"/>
            <a:ext cx="1438031" cy="74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305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6" descr="TU_rendering.mini.t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24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uppieren 14"/>
          <p:cNvGrpSpPr>
            <a:grpSpLocks/>
          </p:cNvGrpSpPr>
          <p:nvPr/>
        </p:nvGrpSpPr>
        <p:grpSpPr bwMode="auto">
          <a:xfrm>
            <a:off x="0" y="2076450"/>
            <a:ext cx="8642350" cy="4781550"/>
            <a:chOff x="0" y="2076528"/>
            <a:chExt cx="8642400" cy="4781472"/>
          </a:xfrm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350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350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350"/>
            </a:p>
          </p:txBody>
        </p:sp>
      </p:grpSp>
      <p:pic>
        <p:nvPicPr>
          <p:cNvPr id="1028" name="Grafik 15" descr="TU_Signet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1" y="215901"/>
            <a:ext cx="4652963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12" descr="TU_Logo.gi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30805" y="240167"/>
            <a:ext cx="441596" cy="443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Z:\Organisation\Corporate Design Tu Wien ATI\Logo VCQ\VCQ_logo_4c_small_transparen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53177" y="234098"/>
            <a:ext cx="395288" cy="45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53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uppieren 7"/>
          <p:cNvGrpSpPr>
            <a:grpSpLocks/>
          </p:cNvGrpSpPr>
          <p:nvPr/>
        </p:nvGrpSpPr>
        <p:grpSpPr bwMode="auto">
          <a:xfrm>
            <a:off x="0" y="2076450"/>
            <a:ext cx="8642350" cy="4781550"/>
            <a:chOff x="0" y="2076528"/>
            <a:chExt cx="8642400" cy="4781472"/>
          </a:xfrm>
        </p:grpSpPr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350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350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350"/>
            </a:p>
          </p:txBody>
        </p:sp>
      </p:grpSp>
      <p:pic>
        <p:nvPicPr>
          <p:cNvPr id="2051" name="Grafik 15" descr="TU_Signet.gi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1" y="215901"/>
            <a:ext cx="4652963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3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13.07.2015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Christoph Clausen | QIPC 2015, Leeds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978BBA06-8FC6-4CEF-983C-64E21284D06F}" type="slidenum">
              <a:rPr lang="de-DE" altLang="de-DE"/>
              <a:pPr/>
              <a:t>‹#›</a:t>
            </a:fld>
            <a:endParaRPr lang="de-DE" altLang="de-D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rgbClr val="DEE7EC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350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350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350"/>
            </a:p>
          </p:txBody>
        </p:sp>
      </p:grpSp>
      <p:pic>
        <p:nvPicPr>
          <p:cNvPr id="4103" name="Grafik 12" descr="TU_Logo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1" y="215902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557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3154680" y="2815901"/>
            <a:ext cx="5705100" cy="3559629"/>
          </a:xfrm>
          <a:prstGeom prst="roundRect">
            <a:avLst>
              <a:gd name="adj" fmla="val 6298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1350" u="sng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119" y="2978729"/>
            <a:ext cx="2648902" cy="1083304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68186" y="2818859"/>
            <a:ext cx="2834640" cy="3559629"/>
          </a:xfrm>
          <a:prstGeom prst="roundRect">
            <a:avLst>
              <a:gd name="adj" fmla="val 6298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1350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AT" dirty="0" smtClean="0"/>
                  <a:t>Absorption </a:t>
                </a:r>
                <a:r>
                  <a:rPr lang="de-AT" dirty="0" err="1" smtClean="0"/>
                  <a:t>coefficient</a:t>
                </a:r>
                <a:r>
                  <a:rPr lang="de-AT" dirty="0" smtClean="0"/>
                  <a:t>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=∫</m:t>
                    </m:r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𝑘𝑣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𝑑𝑣</m:t>
                    </m:r>
                  </m:oMath>
                </a14:m>
                <a:endParaRPr lang="de-AT" dirty="0" smtClean="0"/>
              </a:p>
              <a:p>
                <a:endParaRPr lang="de-AT" dirty="0" smtClean="0"/>
              </a:p>
              <a:p>
                <a:r>
                  <a:rPr lang="de-AT" dirty="0" err="1" smtClean="0"/>
                  <a:t>Only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one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exited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state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within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doppler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width</a:t>
                </a:r>
                <a:r>
                  <a:rPr lang="de-AT" dirty="0" smtClean="0"/>
                  <a:t>:</a:t>
                </a:r>
              </a:p>
              <a:p>
                <a:pPr marL="0" indent="0">
                  <a:buNone/>
                </a:pPr>
                <a:endParaRPr lang="de-AT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93" t="-366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Saturated</a:t>
            </a:r>
            <a:r>
              <a:rPr lang="de-AT" dirty="0" smtClean="0"/>
              <a:t> </a:t>
            </a:r>
            <a:r>
              <a:rPr lang="de-AT" dirty="0" err="1" smtClean="0"/>
              <a:t>absorption</a:t>
            </a:r>
            <a:r>
              <a:rPr lang="de-AT" dirty="0" smtClean="0"/>
              <a:t> </a:t>
            </a:r>
            <a:r>
              <a:rPr lang="de-AT" dirty="0" err="1" smtClean="0"/>
              <a:t>spectroscopy</a:t>
            </a:r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515" y="4150964"/>
            <a:ext cx="2421731" cy="21788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20" y="3087316"/>
            <a:ext cx="2550319" cy="10429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8469" y="2810317"/>
            <a:ext cx="15740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350" b="1" dirty="0"/>
              <a:t>Probe </a:t>
            </a:r>
            <a:r>
              <a:rPr lang="de-AT" sz="1350" b="1" dirty="0" err="1"/>
              <a:t>only</a:t>
            </a:r>
            <a:endParaRPr lang="de-AT" sz="135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1840" y="4074835"/>
            <a:ext cx="2553878" cy="22977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220192" y="2810317"/>
            <a:ext cx="15740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350" b="1" dirty="0" smtClean="0"/>
              <a:t>Pump + Probe</a:t>
            </a:r>
            <a:endParaRPr lang="de-AT" sz="135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8525" y="3988529"/>
            <a:ext cx="2640992" cy="2376114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 flipV="1">
            <a:off x="4650119" y="3431180"/>
            <a:ext cx="784030" cy="107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6018698" y="3743096"/>
            <a:ext cx="1185299" cy="780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61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35469" y="2496639"/>
            <a:ext cx="8560188" cy="3938995"/>
          </a:xfrm>
          <a:prstGeom prst="roundRect">
            <a:avLst>
              <a:gd name="adj" fmla="val 6298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1350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AT" dirty="0" smtClean="0"/>
                  <a:t>Absorption </a:t>
                </a:r>
                <a:r>
                  <a:rPr lang="de-AT" dirty="0" err="1" smtClean="0"/>
                  <a:t>coefficient</a:t>
                </a:r>
                <a:r>
                  <a:rPr lang="de-AT" dirty="0" smtClean="0"/>
                  <a:t>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=∫</m:t>
                    </m:r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𝑘𝑣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𝑑𝑣</m:t>
                    </m:r>
                  </m:oMath>
                </a14:m>
                <a:endParaRPr lang="de-AT" b="0" dirty="0" smtClean="0"/>
              </a:p>
              <a:p>
                <a:endParaRPr lang="de-AT" dirty="0" smtClean="0"/>
              </a:p>
              <a:p>
                <a:r>
                  <a:rPr lang="de-AT" dirty="0" err="1" smtClean="0"/>
                  <a:t>Two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excited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states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within</a:t>
                </a:r>
                <a:r>
                  <a:rPr lang="de-AT" dirty="0" smtClean="0"/>
                  <a:t> Doppler </a:t>
                </a:r>
                <a:r>
                  <a:rPr lang="de-AT" dirty="0" err="1" smtClean="0"/>
                  <a:t>width</a:t>
                </a:r>
                <a:r>
                  <a:rPr lang="de-AT" dirty="0" smtClean="0"/>
                  <a:t>:</a:t>
                </a:r>
              </a:p>
              <a:p>
                <a:pPr marL="0" indent="0">
                  <a:buNone/>
                </a:pPr>
                <a:endParaRPr lang="de-AT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93" t="-366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Saturated</a:t>
            </a:r>
            <a:r>
              <a:rPr lang="de-AT" dirty="0" smtClean="0"/>
              <a:t> </a:t>
            </a:r>
            <a:r>
              <a:rPr lang="de-AT" dirty="0" err="1" smtClean="0"/>
              <a:t>absorption</a:t>
            </a:r>
            <a:r>
              <a:rPr lang="de-AT" dirty="0" smtClean="0"/>
              <a:t> </a:t>
            </a:r>
            <a:r>
              <a:rPr lang="de-AT" dirty="0" err="1" smtClean="0"/>
              <a:t>spectroscopy</a:t>
            </a:r>
            <a:endParaRPr lang="de-A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44" y="3594953"/>
            <a:ext cx="2778034" cy="27535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5228" y="3625455"/>
            <a:ext cx="2773543" cy="27491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2316" y="3692433"/>
            <a:ext cx="2705969" cy="26821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233" y="2546908"/>
            <a:ext cx="2653719" cy="1085274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2246811" y="2934789"/>
            <a:ext cx="1733006" cy="1288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232366" y="3169920"/>
            <a:ext cx="287383" cy="792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580709" y="3056709"/>
            <a:ext cx="2296665" cy="940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227933"/>
      </p:ext>
    </p:extLst>
  </p:cSld>
  <p:clrMapOvr>
    <a:masterClrMapping/>
  </p:clrMapOvr>
</p:sld>
</file>

<file path=ppt/theme/theme1.xml><?xml version="1.0" encoding="utf-8"?>
<a:theme xmlns:a="http://schemas.openxmlformats.org/drawingml/2006/main" name="Inhalt_blauer_Rahmen">
  <a:themeElements>
    <a:clrScheme name="TU Wie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6699"/>
      </a:accent1>
      <a:accent2>
        <a:srgbClr val="C0504D"/>
      </a:accent2>
      <a:accent3>
        <a:srgbClr val="71989B"/>
      </a:accent3>
      <a:accent4>
        <a:srgbClr val="8EBEE5"/>
      </a:accent4>
      <a:accent5>
        <a:srgbClr val="DEE7EC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accent5">
                <a:lumMod val="75000"/>
              </a:schemeClr>
            </a:gs>
            <a:gs pos="35000">
              <a:schemeClr val="accent5">
                <a:lumMod val="90000"/>
              </a:schemeClr>
            </a:gs>
            <a:gs pos="100000">
              <a:schemeClr val="accent5"/>
            </a:gs>
          </a:gsLst>
        </a:gradFill>
        <a:ln>
          <a:solidFill>
            <a:schemeClr val="tx2"/>
          </a:solidFill>
        </a:ln>
      </a:spPr>
      <a:bodyPr rtlCol="0" anchor="ctr"/>
      <a:lstStyle>
        <a:defPPr>
          <a:defRPr u="sng" dirty="0" smtClean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1_TU_Powerpoint_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U_Powerpoint_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el mit weißem Rahmen und dunklem Logo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Inhalt_weiß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Examples from Publications</Template>
  <TotalTime>0</TotalTime>
  <Words>17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Calibri</vt:lpstr>
      <vt:lpstr>Cambria Math</vt:lpstr>
      <vt:lpstr>Symbol</vt:lpstr>
      <vt:lpstr>Wingdings</vt:lpstr>
      <vt:lpstr>Inhalt_blauer_Rahmen</vt:lpstr>
      <vt:lpstr>1_TU_Powerpoint_Vorlage</vt:lpstr>
      <vt:lpstr>TU_Powerpoint_Vorlage</vt:lpstr>
      <vt:lpstr>Titel mit weißem Rahmen und dunklem Logo</vt:lpstr>
      <vt:lpstr>Inhalt_weißer_Rahmen</vt:lpstr>
      <vt:lpstr>Saturated absorption spectroscopy</vt:lpstr>
      <vt:lpstr>Saturated absorption spectroscopy</vt:lpstr>
    </vt:vector>
  </TitlesOfParts>
  <Company>TU Wien - Campusversion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Saturated absorption spectroscopy</dc:title>
  <dc:creator>Christoph Clausen</dc:creator>
  <cp:lastModifiedBy>Christoph Clausen</cp:lastModifiedBy>
  <cp:revision>4</cp:revision>
  <dcterms:created xsi:type="dcterms:W3CDTF">2016-03-09T16:00:53Z</dcterms:created>
  <dcterms:modified xsi:type="dcterms:W3CDTF">2016-03-10T08:57:57Z</dcterms:modified>
</cp:coreProperties>
</file>