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7" r:id="rId2"/>
    <p:sldMasterId id="2147483682" r:id="rId3"/>
    <p:sldMasterId id="2147483687" r:id="rId4"/>
    <p:sldMasterId id="2147483693" r:id="rId5"/>
  </p:sldMasterIdLst>
  <p:notesMasterIdLst>
    <p:notesMasterId r:id="rId14"/>
  </p:notesMasterIdLst>
  <p:sldIdLst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and Recap" id="{53BC70E9-6F4C-4174-80A8-D9258387F325}">
          <p14:sldIdLst>
            <p14:sldId id="262"/>
            <p14:sldId id="263"/>
            <p14:sldId id="264"/>
            <p14:sldId id="265"/>
            <p14:sldId id="266"/>
            <p14:sldId id="267"/>
            <p14:sldId id="269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66" autoAdjust="0"/>
  </p:normalViewPr>
  <p:slideViewPr>
    <p:cSldViewPr snapToGrid="0">
      <p:cViewPr varScale="1">
        <p:scale>
          <a:sx n="101" d="100"/>
          <a:sy n="101" d="100"/>
        </p:scale>
        <p:origin x="19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B3C7E-0C13-4E8E-947E-9A5B5BF46AF2}" type="datetimeFigureOut">
              <a:rPr lang="de-AT" smtClean="0"/>
              <a:t>21.04.2016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DEC65-967D-4A5E-9DDB-C80F9BD95CD9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696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DEC65-967D-4A5E-9DDB-C80F9BD95CD9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1810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992888" cy="1944216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1560" y="2492896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683569" y="6453336"/>
            <a:ext cx="5336232" cy="268139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Christoph Clausen | QIPC 2015, Leeds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861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2857496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646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7576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3042" y="2928934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643063" y="6000750"/>
            <a:ext cx="4376737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754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457200" y="6592267"/>
            <a:ext cx="2133600" cy="2657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 smtClean="0"/>
              <a:t>13.07.2015</a:t>
            </a:r>
            <a:endParaRPr lang="de-D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DE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223AF14-F5F7-4297-B59C-C41BE42D1C5F}" type="slidenum">
              <a:rPr lang="de-DE" altLang="de-DE" smtClean="0"/>
              <a:pPr/>
              <a:t>‹#›</a:t>
            </a:fld>
            <a:endParaRPr lang="de-DE" altLang="de-DE" dirty="0"/>
          </a:p>
        </p:txBody>
      </p:sp>
      <p:sp>
        <p:nvSpPr>
          <p:cNvPr id="17" name="Textplatzhalter 2"/>
          <p:cNvSpPr>
            <a:spLocks noGrp="1"/>
          </p:cNvSpPr>
          <p:nvPr>
            <p:ph idx="1"/>
          </p:nvPr>
        </p:nvSpPr>
        <p:spPr bwMode="auto">
          <a:xfrm>
            <a:off x="457200" y="1124744"/>
            <a:ext cx="8229600" cy="500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  <a:p>
            <a:pPr lvl="3"/>
            <a:r>
              <a:rPr lang="en-US" altLang="de-DE" smtClean="0"/>
              <a:t>Fourth level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-2332" y="157041"/>
            <a:ext cx="7886700" cy="5294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90126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1124744"/>
            <a:ext cx="3500462" cy="5001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124744"/>
            <a:ext cx="3500462" cy="5001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592267"/>
            <a:ext cx="2133600" cy="2657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mtClean="0"/>
              <a:t>13.07.2015</a:t>
            </a:r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Christoph Clausen | QIPC 2015, Leeds</a:t>
            </a:r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F14-F5F7-4297-B59C-C41BE42D1C5F}" type="slidenum">
              <a:rPr lang="de-DE" altLang="de-DE" smtClean="0"/>
              <a:pPr/>
              <a:t>‹#›</a:t>
            </a:fld>
            <a:endParaRPr lang="de-DE" altLang="de-D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7317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393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47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>
                <a:solidFill>
                  <a:srgbClr val="000000"/>
                </a:solidFill>
              </a:rPr>
              <a:t>13.07.2015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Christoph Clausen | QIPC 2015, Leeds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A909A3-9CB4-4F10-B514-6034885671B8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88149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13.07.2015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Christoph Clausen | QIPC 2015, Leeds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ED47080-9884-4093-B413-59FBAE45F6F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00797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13.07.2015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FFFF521E-561F-45B8-B6C5-BAE9EFB63B1B}" type="slidenum">
              <a:rPr lang="de-AT" altLang="de-DE"/>
              <a:pPr/>
              <a:t>‹#›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9248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068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13.07.2015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 dirty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C115D6B8-E6F7-4293-8CC3-F3F28EDC22B4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69672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52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807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13.07.2015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Christoph Clausen | QIPC 2015, Leeds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ED47080-9884-4093-B413-59FBAE45F6F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883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3042" y="2928934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643063" y="6000750"/>
            <a:ext cx="4376737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69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92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608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43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weißer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3042" y="2928934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643063" y="6000750"/>
            <a:ext cx="4376737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13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1395536"/>
            <a:ext cx="9144000" cy="685800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4" name="Rectangle 3"/>
          <p:cNvSpPr/>
          <p:nvPr/>
        </p:nvSpPr>
        <p:spPr>
          <a:xfrm>
            <a:off x="0" y="-16785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5000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5" name="Grafik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24328" y="5990115"/>
            <a:ext cx="1656184" cy="545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 descr="Z:\Organisation\Corporate Design Tu Wien ATI\Logo VCQ\VCQ_logo_4c_transparen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49785" y="5889041"/>
            <a:ext cx="1438031" cy="74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98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6" descr="TU_rendering.mini.t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24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uppieren 14"/>
          <p:cNvGrpSpPr>
            <a:grpSpLocks/>
          </p:cNvGrpSpPr>
          <p:nvPr/>
        </p:nvGrpSpPr>
        <p:grpSpPr bwMode="auto">
          <a:xfrm>
            <a:off x="0" y="2076450"/>
            <a:ext cx="8642350" cy="4781550"/>
            <a:chOff x="0" y="2076528"/>
            <a:chExt cx="8642400" cy="4781472"/>
          </a:xfrm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1028" name="Grafik 15" descr="TU_Signet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4652963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12" descr="TU_Logo.gi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30804" y="240167"/>
            <a:ext cx="441596" cy="443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Z:\Organisation\Corporate Design Tu Wien ATI\Logo VCQ\VCQ_logo_4c_small_transparen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53176" y="234098"/>
            <a:ext cx="395288" cy="45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03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uppieren 7"/>
          <p:cNvGrpSpPr>
            <a:grpSpLocks/>
          </p:cNvGrpSpPr>
          <p:nvPr/>
        </p:nvGrpSpPr>
        <p:grpSpPr bwMode="auto">
          <a:xfrm>
            <a:off x="0" y="2076450"/>
            <a:ext cx="8642350" cy="4781550"/>
            <a:chOff x="0" y="2076528"/>
            <a:chExt cx="8642400" cy="4781472"/>
          </a:xfrm>
        </p:grpSpPr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2051" name="Grafik 15" descr="TU_Signet.gi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4652963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42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124744"/>
            <a:ext cx="8229600" cy="500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-36512" y="6592267"/>
            <a:ext cx="5562600" cy="265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46912" y="6592267"/>
            <a:ext cx="2133600" cy="26573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E223AF14-F5F7-4297-B59C-C41BE42D1C5F}" type="slidenum">
              <a:rPr lang="de-DE" altLang="de-DE" smtClean="0"/>
              <a:pPr/>
              <a:t>‹#›</a:t>
            </a:fld>
            <a:endParaRPr lang="de-DE" altLang="de-DE" dirty="0"/>
          </a:p>
        </p:txBody>
      </p:sp>
      <p:grpSp>
        <p:nvGrpSpPr>
          <p:cNvPr id="8" name="Group 7"/>
          <p:cNvGrpSpPr/>
          <p:nvPr/>
        </p:nvGrpSpPr>
        <p:grpSpPr>
          <a:xfrm>
            <a:off x="7815730" y="188423"/>
            <a:ext cx="504056" cy="506080"/>
            <a:chOff x="611560" y="476672"/>
            <a:chExt cx="1008112" cy="101215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Rounded Rectangle 6"/>
            <p:cNvSpPr/>
            <p:nvPr userDrawn="1"/>
          </p:nvSpPr>
          <p:spPr>
            <a:xfrm>
              <a:off x="611560" y="476672"/>
              <a:ext cx="1008112" cy="1008112"/>
            </a:xfrm>
            <a:prstGeom prst="roundRect">
              <a:avLst>
                <a:gd name="adj" fmla="val 94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AT" u="sng" dirty="0" smtClean="0"/>
            </a:p>
          </p:txBody>
        </p:sp>
        <p:pic>
          <p:nvPicPr>
            <p:cNvPr id="3079" name="Grafik 12" descr="TU_Logo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476672"/>
              <a:ext cx="1008112" cy="1012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ounded Rectangle 13"/>
            <p:cNvSpPr/>
            <p:nvPr userDrawn="1"/>
          </p:nvSpPr>
          <p:spPr>
            <a:xfrm>
              <a:off x="611560" y="478630"/>
              <a:ext cx="1008112" cy="1006153"/>
            </a:xfrm>
            <a:prstGeom prst="roundRect">
              <a:avLst>
                <a:gd name="adj" fmla="val 9446"/>
              </a:avLst>
            </a:prstGeom>
            <a:noFill/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AT" u="sng" dirty="0" smtClean="0"/>
            </a:p>
          </p:txBody>
        </p:sp>
      </p:grp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-2332" y="157041"/>
            <a:ext cx="7886700" cy="529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6592267"/>
            <a:ext cx="9144000" cy="0"/>
          </a:xfrm>
          <a:prstGeom prst="line">
            <a:avLst/>
          </a:prstGeom>
          <a:ln w="1270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8534722" y="157041"/>
            <a:ext cx="497610" cy="568844"/>
            <a:chOff x="8017741" y="212623"/>
            <a:chExt cx="497610" cy="568844"/>
          </a:xfrm>
        </p:grpSpPr>
        <p:sp>
          <p:nvSpPr>
            <p:cNvPr id="2" name="Hexagon 1"/>
            <p:cNvSpPr/>
            <p:nvPr userDrawn="1"/>
          </p:nvSpPr>
          <p:spPr>
            <a:xfrm rot="5400000">
              <a:off x="7982124" y="248240"/>
              <a:ext cx="568843" cy="497610"/>
            </a:xfrm>
            <a:prstGeom prst="hexagon">
              <a:avLst>
                <a:gd name="adj" fmla="val 29061"/>
                <a:gd name="vf" fmla="val 11547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u="sng" dirty="0" smtClean="0"/>
            </a:p>
          </p:txBody>
        </p:sp>
        <p:pic>
          <p:nvPicPr>
            <p:cNvPr id="15" name="Picture 2" descr="Z:\Organisation\Corporate Design Tu Wien ATI\Logo VCQ\VCQ_logo_4c_small_transparent.png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9754" y="212693"/>
              <a:ext cx="493581" cy="568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" name="Straight Connector 16"/>
          <p:cNvCxnSpPr/>
          <p:nvPr/>
        </p:nvCxnSpPr>
        <p:spPr>
          <a:xfrm>
            <a:off x="107504" y="764704"/>
            <a:ext cx="6264696" cy="0"/>
          </a:xfrm>
          <a:prstGeom prst="line">
            <a:avLst/>
          </a:prstGeom>
          <a:ln w="28575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8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13.07.2015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978BBA06-8FC6-4CEF-983C-64E21284D06F}" type="slidenum">
              <a:rPr lang="de-DE" altLang="de-DE"/>
              <a:pPr/>
              <a:t>‹#›</a:t>
            </a:fld>
            <a:endParaRPr lang="de-DE" alt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rgbClr val="DEE7EC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4103" name="Grafik 12" descr="TU_Logo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60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F14-F5F7-4297-B59C-C41BE42D1C5F}" type="slidenum">
              <a:rPr lang="de-DE" altLang="de-DE" smtClean="0"/>
              <a:pPr/>
              <a:t>1</a:t>
            </a:fld>
            <a:endParaRPr lang="de-DE" alt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11.6 Ion Traps</a:t>
            </a:r>
            <a:endParaRPr lang="de-AT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712" y="1406525"/>
            <a:ext cx="46005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8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F14-F5F7-4297-B59C-C41BE42D1C5F}" type="slidenum">
              <a:rPr lang="de-DE" altLang="de-DE" smtClean="0"/>
              <a:pPr/>
              <a:t>2</a:t>
            </a:fld>
            <a:endParaRPr lang="de-DE" alt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Precision </a:t>
            </a:r>
            <a:r>
              <a:rPr lang="de-AT" dirty="0" err="1"/>
              <a:t>M</a:t>
            </a:r>
            <a:r>
              <a:rPr lang="de-AT" dirty="0" err="1" smtClean="0"/>
              <a:t>easurements</a:t>
            </a:r>
            <a:endParaRPr lang="de-A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938213"/>
            <a:ext cx="7300912" cy="14748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378600"/>
            <a:ext cx="4724400" cy="3571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049" y="2716737"/>
            <a:ext cx="3743325" cy="28956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572001" y="5686425"/>
            <a:ext cx="4038600" cy="803752"/>
          </a:xfrm>
          <a:prstGeom prst="rect">
            <a:avLst/>
          </a:prstGeom>
          <a:solidFill>
            <a:srgbClr val="FEBA7B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u="sng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0600" y="5774061"/>
            <a:ext cx="3695700" cy="3431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0600" y="6116590"/>
            <a:ext cx="36957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5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F14-F5F7-4297-B59C-C41BE42D1C5F}" type="slidenum">
              <a:rPr lang="de-DE" altLang="de-DE" smtClean="0"/>
              <a:pPr/>
              <a:t>3</a:t>
            </a:fld>
            <a:endParaRPr lang="de-DE" alt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Precision </a:t>
            </a:r>
            <a:r>
              <a:rPr lang="de-AT" dirty="0" err="1" smtClean="0"/>
              <a:t>Measurements</a:t>
            </a:r>
            <a:endParaRPr lang="de-A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923925"/>
            <a:ext cx="7753350" cy="2552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31" y="3543460"/>
            <a:ext cx="5824537" cy="280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F14-F5F7-4297-B59C-C41BE42D1C5F}" type="slidenum">
              <a:rPr lang="de-DE" altLang="de-DE" smtClean="0"/>
              <a:pPr/>
              <a:t>4</a:t>
            </a:fld>
            <a:endParaRPr lang="de-DE" alt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Quantum </a:t>
            </a:r>
            <a:r>
              <a:rPr lang="de-AT" dirty="0" err="1" smtClean="0"/>
              <a:t>Computation</a:t>
            </a:r>
            <a:endParaRPr lang="de-A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109662"/>
            <a:ext cx="8567737" cy="15302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3257550"/>
            <a:ext cx="66008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2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F14-F5F7-4297-B59C-C41BE42D1C5F}" type="slidenum">
              <a:rPr lang="de-DE" altLang="de-DE" smtClean="0"/>
              <a:pPr/>
              <a:t>5</a:t>
            </a:fld>
            <a:endParaRPr lang="de-DE" alt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Paul Traps</a:t>
            </a:r>
            <a:endParaRPr lang="de-AT" dirty="0"/>
          </a:p>
        </p:txBody>
      </p:sp>
      <p:pic>
        <p:nvPicPr>
          <p:cNvPr id="1026" name="Picture 2" descr="http://www.physik.uni-greifswald.de/fileadmin/physik/ag_schweikhard/Paul_Trap/pau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1352023"/>
            <a:ext cx="2212975" cy="188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0.gstatic.com/images?q=tbn:ANd9GcTIHrR_bkiphpyK6Mq_4PXRrUgOWp1P0LomZdt5l6uJXbK9KLH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850" y="1352023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60747" y="3235325"/>
            <a:ext cx="155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Uni Greifswald</a:t>
            </a:r>
            <a:endParaRPr lang="de-AT" dirty="0"/>
          </a:p>
        </p:txBody>
      </p:sp>
      <p:sp>
        <p:nvSpPr>
          <p:cNvPr id="10" name="TextBox 9"/>
          <p:cNvSpPr txBox="1"/>
          <p:nvPr/>
        </p:nvSpPr>
        <p:spPr>
          <a:xfrm>
            <a:off x="5931222" y="3104623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Uni Innsbruck</a:t>
            </a:r>
            <a:endParaRPr lang="de-AT" dirty="0"/>
          </a:p>
        </p:txBody>
      </p:sp>
      <p:pic>
        <p:nvPicPr>
          <p:cNvPr id="1030" name="Picture 6" descr="https://www.uni-ulm.de/fileadmin/website_uni_ulm/nawi.inst.220/bilder/bildmikrofalle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0" y="3900875"/>
            <a:ext cx="354330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655857" y="6105796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Uni Ulm / Mainz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4114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F14-F5F7-4297-B59C-C41BE42D1C5F}" type="slidenum">
              <a:rPr lang="de-DE" altLang="de-DE" smtClean="0"/>
              <a:pPr/>
              <a:t>6</a:t>
            </a:fld>
            <a:endParaRPr lang="de-DE" alt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Ion </a:t>
            </a:r>
            <a:r>
              <a:rPr lang="de-AT" dirty="0" err="1" smtClean="0"/>
              <a:t>coulomb</a:t>
            </a:r>
            <a:r>
              <a:rPr lang="de-AT" dirty="0" smtClean="0"/>
              <a:t> </a:t>
            </a:r>
            <a:r>
              <a:rPr lang="de-AT" dirty="0" err="1" smtClean="0"/>
              <a:t>crystals</a:t>
            </a:r>
            <a:endParaRPr lang="de-AT" dirty="0"/>
          </a:p>
        </p:txBody>
      </p:sp>
      <p:pic>
        <p:nvPicPr>
          <p:cNvPr id="2050" name="Picture 2" descr="http://media.eurekalert.org/multimedia_prod/pub/web/60373_we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1534319"/>
            <a:ext cx="38100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22282" y="5256061"/>
            <a:ext cx="53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PTB</a:t>
            </a:r>
            <a:endParaRPr lang="de-A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737" y="2428874"/>
            <a:ext cx="4506411" cy="15430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54993" y="406075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/>
              <a:t>Aarhus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71448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F14-F5F7-4297-B59C-C41BE42D1C5F}" type="slidenum">
              <a:rPr lang="de-DE" altLang="de-DE" smtClean="0"/>
              <a:pPr/>
              <a:t>7</a:t>
            </a:fld>
            <a:endParaRPr lang="de-DE" alt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Quantum Jumps</a:t>
            </a:r>
            <a:endParaRPr lang="de-A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800100"/>
            <a:ext cx="7553325" cy="1885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2" y="3047327"/>
            <a:ext cx="4295775" cy="3162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3937" y="2706740"/>
            <a:ext cx="38576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8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F14-F5F7-4297-B59C-C41BE42D1C5F}" type="slidenum">
              <a:rPr lang="de-DE" altLang="de-DE" smtClean="0"/>
              <a:pPr/>
              <a:t>8</a:t>
            </a:fld>
            <a:endParaRPr lang="de-DE" alt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Normal </a:t>
            </a:r>
            <a:r>
              <a:rPr lang="de-AT" dirty="0" err="1" smtClean="0"/>
              <a:t>modes</a:t>
            </a:r>
            <a:endParaRPr lang="de-A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9" y="1148852"/>
            <a:ext cx="4257675" cy="50185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96120" y="365814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Innsbruck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14894869"/>
      </p:ext>
    </p:extLst>
  </p:cSld>
  <p:clrMapOvr>
    <a:masterClrMapping/>
  </p:clrMapOvr>
</p:sld>
</file>

<file path=ppt/theme/theme1.xml><?xml version="1.0" encoding="utf-8"?>
<a:theme xmlns:a="http://schemas.openxmlformats.org/drawingml/2006/main" name="1_TU_Powerpoint_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U_Powerpoint_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el mit weißem Rahmen und dunklem Logo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Inhalt_blauer_Rahmen">
  <a:themeElements>
    <a:clrScheme name="TU Wie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6699"/>
      </a:accent1>
      <a:accent2>
        <a:srgbClr val="C0504D"/>
      </a:accent2>
      <a:accent3>
        <a:srgbClr val="71989B"/>
      </a:accent3>
      <a:accent4>
        <a:srgbClr val="8EBEE5"/>
      </a:accent4>
      <a:accent5>
        <a:srgbClr val="DEE7EC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accent5">
                <a:lumMod val="75000"/>
              </a:schemeClr>
            </a:gs>
            <a:gs pos="35000">
              <a:schemeClr val="accent5">
                <a:lumMod val="90000"/>
              </a:schemeClr>
            </a:gs>
            <a:gs pos="100000">
              <a:schemeClr val="accent5"/>
            </a:gs>
          </a:gsLst>
        </a:gradFill>
        <a:ln>
          <a:solidFill>
            <a:schemeClr val="tx2"/>
          </a:solidFill>
        </a:ln>
      </a:spPr>
      <a:bodyPr rtlCol="0" anchor="ctr"/>
      <a:lstStyle>
        <a:defPPr>
          <a:defRPr u="sng" dirty="0" smtClean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</a:theme>
</file>

<file path=ppt/theme/theme5.xml><?xml version="1.0" encoding="utf-8"?>
<a:theme xmlns:a="http://schemas.openxmlformats.org/drawingml/2006/main" name="Inhalt_weiß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QIPC2015_Clausen</Template>
  <TotalTime>0</TotalTime>
  <Words>38</Words>
  <Application>Microsoft Office PowerPoint</Application>
  <PresentationFormat>On-screen Show (4:3)</PresentationFormat>
  <Paragraphs>23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Symbol</vt:lpstr>
      <vt:lpstr>Wingdings</vt:lpstr>
      <vt:lpstr>1_TU_Powerpoint_Vorlage</vt:lpstr>
      <vt:lpstr>TU_Powerpoint_Vorlage</vt:lpstr>
      <vt:lpstr>Titel mit weißem Rahmen und dunklem Logo</vt:lpstr>
      <vt:lpstr>Inhalt_blauer_Rahmen</vt:lpstr>
      <vt:lpstr>Inhalt_weißer_Rahmen</vt:lpstr>
      <vt:lpstr>11.6 Ion Traps</vt:lpstr>
      <vt:lpstr>Precision Measurements</vt:lpstr>
      <vt:lpstr>Precision Measurements</vt:lpstr>
      <vt:lpstr>Quantum Computation</vt:lpstr>
      <vt:lpstr>Paul Traps</vt:lpstr>
      <vt:lpstr>Ion coulomb crystals</vt:lpstr>
      <vt:lpstr>Quantum Jumps</vt:lpstr>
      <vt:lpstr>Normal modes</vt:lpstr>
    </vt:vector>
  </TitlesOfParts>
  <Company>TU Wien - Campusversion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 Clausen</dc:creator>
  <cp:lastModifiedBy>Christoph Clausen</cp:lastModifiedBy>
  <cp:revision>25</cp:revision>
  <dcterms:created xsi:type="dcterms:W3CDTF">2016-03-09T14:25:19Z</dcterms:created>
  <dcterms:modified xsi:type="dcterms:W3CDTF">2016-04-21T07:21:23Z</dcterms:modified>
</cp:coreProperties>
</file>