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  <p:sldMasterId id="2147483687" r:id="rId4"/>
    <p:sldMasterId id="2147483693" r:id="rId5"/>
  </p:sldMasterIdLst>
  <p:notesMasterIdLst>
    <p:notesMasterId r:id="rId13"/>
  </p:notesMasterIdLst>
  <p:sldIdLst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Recap" id="{53BC70E9-6F4C-4174-80A8-D9258387F325}">
          <p14:sldIdLst>
            <p14:sldId id="262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66" autoAdjust="0"/>
  </p:normalViewPr>
  <p:slideViewPr>
    <p:cSldViewPr snapToGrid="0">
      <p:cViewPr varScale="1">
        <p:scale>
          <a:sx n="100" d="100"/>
          <a:sy n="100" d="100"/>
        </p:scale>
        <p:origin x="19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3C7E-0C13-4E8E-947E-9A5B5BF46AF2}" type="datetimeFigureOut">
              <a:rPr lang="de-AT" smtClean="0"/>
              <a:t>19.05.2016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EC65-967D-4A5E-9DDB-C80F9BD95CD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696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DEC65-967D-4A5E-9DDB-C80F9BD95CD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3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92888" cy="1944216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83569" y="6453336"/>
            <a:ext cx="5336232" cy="26813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Christoph Clausen | QIPC 2015, Leeds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6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4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5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sp>
        <p:nvSpPr>
          <p:cNvPr id="17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01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31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47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13.07.2015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Christoph Clausen | QIPC 2015, Leeds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A909A3-9CB4-4F10-B514-6034885671B8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07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FFF521E-561F-45B8-B6C5-BAE9EFB63B1B}" type="slidenum">
              <a:rPr lang="de-AT" altLang="de-DE"/>
              <a:pPr/>
              <a:t>‹#›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24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dirty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115D6B8-E6F7-4293-8CC3-F3F28EDC22B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967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8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92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0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1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1395536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0" y="-16785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328" y="5990115"/>
            <a:ext cx="1656184" cy="5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Z:\Organisation\Corporate Design Tu Wien ATI\Logo VCQ\VCQ_logo_4c_transpa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785" y="5889041"/>
            <a:ext cx="1438031" cy="7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TU_rendering.mini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028" name="Grafik 15" descr="TU_Signet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804" y="240167"/>
            <a:ext cx="441596" cy="4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Z:\Organisation\Corporate Design Tu Wien ATI\Logo VCQ\VCQ_logo_4c_small_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3176" y="234098"/>
            <a:ext cx="395288" cy="4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36512" y="6592267"/>
            <a:ext cx="5562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46912" y="6592267"/>
            <a:ext cx="2133600" cy="2657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‹#›</a:t>
            </a:fld>
            <a:endParaRPr lang="de-DE" alt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7815730" y="188423"/>
            <a:ext cx="504056" cy="506080"/>
            <a:chOff x="611560" y="476672"/>
            <a:chExt cx="1008112" cy="10121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 userDrawn="1"/>
          </p:nvSpPr>
          <p:spPr>
            <a:xfrm>
              <a:off x="611560" y="476672"/>
              <a:ext cx="1008112" cy="1008112"/>
            </a:xfrm>
            <a:prstGeom prst="roundRect">
              <a:avLst>
                <a:gd name="adj" fmla="val 9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  <p:pic>
          <p:nvPicPr>
            <p:cNvPr id="3079" name="Grafik 12" descr="TU_Logo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6672"/>
              <a:ext cx="1008112" cy="101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 userDrawn="1"/>
          </p:nvSpPr>
          <p:spPr>
            <a:xfrm>
              <a:off x="611560" y="478630"/>
              <a:ext cx="1008112" cy="1006153"/>
            </a:xfrm>
            <a:prstGeom prst="roundRect">
              <a:avLst>
                <a:gd name="adj" fmla="val 9446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92267"/>
            <a:ext cx="91440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34722" y="157041"/>
            <a:ext cx="497610" cy="568844"/>
            <a:chOff x="8017741" y="212623"/>
            <a:chExt cx="497610" cy="568844"/>
          </a:xfrm>
        </p:grpSpPr>
        <p:sp>
          <p:nvSpPr>
            <p:cNvPr id="2" name="Hexagon 1"/>
            <p:cNvSpPr/>
            <p:nvPr userDrawn="1"/>
          </p:nvSpPr>
          <p:spPr>
            <a:xfrm rot="5400000">
              <a:off x="7982124" y="248240"/>
              <a:ext cx="568843" cy="497610"/>
            </a:xfrm>
            <a:prstGeom prst="hexagon">
              <a:avLst>
                <a:gd name="adj" fmla="val 2906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15" name="Picture 2" descr="Z:\Organisation\Corporate Design Tu Wien ATI\Logo VCQ\VCQ_logo_4c_small_transparen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754" y="212693"/>
              <a:ext cx="493581" cy="5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6"/>
          <p:cNvCxnSpPr/>
          <p:nvPr/>
        </p:nvCxnSpPr>
        <p:spPr>
          <a:xfrm>
            <a:off x="107504" y="764704"/>
            <a:ext cx="6264696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8BBA06-8FC6-4CEF-983C-64E21284D06F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1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13.1 Single-Photon Sources and Detectors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SPS based on single atoms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671637"/>
            <a:ext cx="6410325" cy="1114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32955"/>
            <a:ext cx="3733800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4" y="2925763"/>
            <a:ext cx="3790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8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13.1 Single-Photon Sources and Detectors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SPS based on single atoms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3050"/>
            <a:ext cx="7956550" cy="1451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09" y="3136804"/>
            <a:ext cx="3058028" cy="33020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38" y="3413029"/>
            <a:ext cx="4110037" cy="26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3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13.1 Single-Photon Sources and Detectors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SPS based on single molecules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2" y="1685925"/>
            <a:ext cx="7748270" cy="1636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89" y="3322883"/>
            <a:ext cx="1895953" cy="30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0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13.1 Single-Photon Sources and Detectors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SPS based on single molecules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42" y="1685925"/>
            <a:ext cx="7748270" cy="1636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89" y="3322883"/>
            <a:ext cx="1895953" cy="30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7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13.1 Single-Photon Sources and Detectors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Improving collection efficiency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557337"/>
            <a:ext cx="4900613" cy="1908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3677013"/>
            <a:ext cx="2312243" cy="26822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3734526"/>
            <a:ext cx="3442873" cy="24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6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13.1 Single-Photon Sources and Detectors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SPS based on NV-Centers in Diamond</a:t>
            </a:r>
            <a:endParaRPr lang="de-A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533525"/>
            <a:ext cx="7110412" cy="186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4962"/>
          <a:stretch/>
        </p:blipFill>
        <p:spPr>
          <a:xfrm>
            <a:off x="4373166" y="4134417"/>
            <a:ext cx="4512468" cy="1773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34610"/>
          <a:stretch/>
        </p:blipFill>
        <p:spPr>
          <a:xfrm>
            <a:off x="457200" y="3474090"/>
            <a:ext cx="3933825" cy="28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13.1 Single-Photon Sources and Detectors</a:t>
            </a:r>
            <a:endParaRPr lang="de-A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SPS based on quantum dots</a:t>
            </a:r>
            <a:endParaRPr lang="de-A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579340"/>
            <a:ext cx="5448300" cy="2046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" y="3761367"/>
            <a:ext cx="2319337" cy="2481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1840"/>
          <a:stretch/>
        </p:blipFill>
        <p:spPr>
          <a:xfrm>
            <a:off x="2397919" y="3644841"/>
            <a:ext cx="3362325" cy="255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49776"/>
          <a:stretch/>
        </p:blipFill>
        <p:spPr>
          <a:xfrm>
            <a:off x="5614987" y="3696506"/>
            <a:ext cx="3362325" cy="26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12315"/>
      </p:ext>
    </p:extLst>
  </p:cSld>
  <p:clrMapOvr>
    <a:masterClrMapping/>
  </p:clrMapOvr>
</p:sld>
</file>

<file path=ppt/theme/theme1.xml><?xml version="1.0" encoding="utf-8"?>
<a:theme xmlns:a="http://schemas.openxmlformats.org/drawingml/2006/main" name="1_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_blauer_Rahmen">
  <a:themeElements>
    <a:clrScheme name="TU Wi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99"/>
      </a:accent1>
      <a:accent2>
        <a:srgbClr val="C0504D"/>
      </a:accent2>
      <a:accent3>
        <a:srgbClr val="71989B"/>
      </a:accent3>
      <a:accent4>
        <a:srgbClr val="8EBEE5"/>
      </a:accent4>
      <a:accent5>
        <a:srgbClr val="DEE7EC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5">
                <a:lumMod val="75000"/>
              </a:schemeClr>
            </a:gs>
            <a:gs pos="35000">
              <a:schemeClr val="accent5">
                <a:lumMod val="90000"/>
              </a:schemeClr>
            </a:gs>
            <a:gs pos="100000">
              <a:schemeClr val="accent5"/>
            </a:gs>
          </a:gsLst>
        </a:gradFill>
        <a:ln>
          <a:solidFill>
            <a:schemeClr val="tx2"/>
          </a:solidFill>
        </a:ln>
      </a:spPr>
      <a:bodyPr rtlCol="0" anchor="ctr"/>
      <a:lstStyle>
        <a:defPPr>
          <a:defRPr u="sng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QIPC2015_Clausen</Template>
  <TotalTime>0</TotalTime>
  <Words>77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1_TU_Powerpoint_Vorlage</vt:lpstr>
      <vt:lpstr>TU_Powerpoint_Vorlage</vt:lpstr>
      <vt:lpstr>Titel mit weißem Rahmen und dunklem Logo</vt:lpstr>
      <vt:lpstr>Inhalt_blauer_Rahmen</vt:lpstr>
      <vt:lpstr>Inhalt_weißer_Rahmen</vt:lpstr>
      <vt:lpstr>13.1 Single-Photon Sources and Detectors</vt:lpstr>
      <vt:lpstr>13.1 Single-Photon Sources and Detectors</vt:lpstr>
      <vt:lpstr>13.1 Single-Photon Sources and Detectors</vt:lpstr>
      <vt:lpstr>13.1 Single-Photon Sources and Detectors</vt:lpstr>
      <vt:lpstr>13.1 Single-Photon Sources and Detectors</vt:lpstr>
      <vt:lpstr>13.1 Single-Photon Sources and Detectors</vt:lpstr>
      <vt:lpstr>13.1 Single-Photon Sources and Detectors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Clausen</dc:creator>
  <cp:lastModifiedBy>Christoph Clausen</cp:lastModifiedBy>
  <cp:revision>32</cp:revision>
  <dcterms:created xsi:type="dcterms:W3CDTF">2016-03-09T14:25:19Z</dcterms:created>
  <dcterms:modified xsi:type="dcterms:W3CDTF">2016-05-19T07:08:43Z</dcterms:modified>
</cp:coreProperties>
</file>