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125"/>
    <a:srgbClr val="454EFF"/>
    <a:srgbClr val="FFDB44"/>
    <a:srgbClr val="783923"/>
    <a:srgbClr val="221E22"/>
    <a:srgbClr val="FEEEDA"/>
    <a:srgbClr val="D0C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F0FD-5ADC-61D6-AD38-D0314E4F5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4FD31-D0DB-3143-07EC-3DC696918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70DE9-6BD6-2157-D434-809EBAD7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69F-FC8E-49E8-B96B-BB6E6845FB4E}" type="datetimeFigureOut">
              <a:rPr lang="en-US" smtClean="0"/>
              <a:t>02/07/2022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0C9FE-2000-0187-3E5F-199DB40C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8AD9-17FC-A7A6-FB13-CA508069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F13-BC51-469C-BDF7-7C9F8DE5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DFE9-EC41-280B-C446-64CDE160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FDA64-3B28-AA0C-429C-2F4E52DF0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1B24-B353-8393-D38E-0849F99D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69F-FC8E-49E8-B96B-BB6E6845FB4E}" type="datetimeFigureOut">
              <a:rPr lang="en-US" smtClean="0"/>
              <a:t>02/07/2022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94BE-CEEB-A5BC-B188-CA95BD1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C816-54EE-F339-C8BF-196F3540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F13-BC51-469C-BDF7-7C9F8DE5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30113-DBC4-40E5-C62C-3BBF56D85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3C1D1-A3C9-ED1A-21BB-0774E7D7E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7D600-7F96-BBD7-360D-6264D686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69F-FC8E-49E8-B96B-BB6E6845FB4E}" type="datetimeFigureOut">
              <a:rPr lang="en-US" smtClean="0"/>
              <a:t>02/07/2022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7E5E-3D8B-6B26-40A7-1B80EC2A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5837E-9C5A-5C76-A0DC-8E0EF1A2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F13-BC51-469C-BDF7-7C9F8DE5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1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F76C-1D4C-BB96-AAD9-9E1D0284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EB08-7A94-1D5D-FBED-D99B002E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A925-65DD-5696-E35C-71A09B23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69F-FC8E-49E8-B96B-BB6E6845FB4E}" type="datetimeFigureOut">
              <a:rPr lang="en-US" smtClean="0"/>
              <a:t>02/07/2022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BAB27-07DB-407F-9C81-D4466A76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A01A3-51CC-7983-944A-4D18B277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F13-BC51-469C-BDF7-7C9F8DE5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1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BC2A-DACE-0ECC-BE65-F09EE5CD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CBF34-9647-EE2E-15D8-AE0B7738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A08E8-ACF2-21C8-A6CB-17E9E29E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69F-FC8E-49E8-B96B-BB6E6845FB4E}" type="datetimeFigureOut">
              <a:rPr lang="en-US" smtClean="0"/>
              <a:t>02/07/2022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266C4-95DF-64A9-0616-05C0C6B3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7AC8-7028-DAEC-1271-720156D0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F13-BC51-469C-BDF7-7C9F8DE5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2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36D6-6848-CBE1-9732-11A80A8C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25C56-C80E-FD0A-7C4F-299E908C4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5FF10-1567-87BB-1776-564A57F40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1D9A0-022C-0489-A129-825D48AE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69F-FC8E-49E8-B96B-BB6E6845FB4E}" type="datetimeFigureOut">
              <a:rPr lang="en-US" smtClean="0"/>
              <a:t>02/07/2022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06FB2-6CD0-703F-7EC8-CDCAD9B9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77F7A-5A90-BE29-4ACB-213CB866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F13-BC51-469C-BDF7-7C9F8DE5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1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4911-A920-D8FE-C0A6-61C463D4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87A4-CB42-6927-A42C-7DAC73A04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F6070-9775-C7E4-4654-ACABFB57E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152B9-D074-7850-C52A-FDA17C172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D8379-6996-CC7B-BF4A-353ADD413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3A255-B467-30E1-EAC9-0253BBA6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69F-FC8E-49E8-B96B-BB6E6845FB4E}" type="datetimeFigureOut">
              <a:rPr lang="en-US" smtClean="0"/>
              <a:t>02/07/2022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84E9A-719F-FDB9-858C-D8DE2ADF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706C0-DAB2-A7F8-AB3C-1679043A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F13-BC51-469C-BDF7-7C9F8DE5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D47F-BA58-9C50-A899-985034D9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3030-9FF9-8902-9C92-FCADD87E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69F-FC8E-49E8-B96B-BB6E6845FB4E}" type="datetimeFigureOut">
              <a:rPr lang="en-US" smtClean="0"/>
              <a:t>02/07/2022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E47B9-C78B-7815-ADAE-0F0C8295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1B566-FFF3-072A-9ACE-69145C49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F13-BC51-469C-BDF7-7C9F8DE5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8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3B000-CE3D-83DB-0D57-8A2ECB56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69F-FC8E-49E8-B96B-BB6E6845FB4E}" type="datetimeFigureOut">
              <a:rPr lang="en-US" smtClean="0"/>
              <a:t>02/07/2022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401F9-F49C-5AAA-F933-54200ECE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E6F53-0399-BB26-D9DA-51E06584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F13-BC51-469C-BDF7-7C9F8DE5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8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8077-F341-7771-42AB-01B985FF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46DF7-9008-C7EB-9A8F-E8B4A265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94C89-A663-B9A3-FCD7-04E8AA8D4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30417-6006-4336-EF5A-9D230DC6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69F-FC8E-49E8-B96B-BB6E6845FB4E}" type="datetimeFigureOut">
              <a:rPr lang="en-US" smtClean="0"/>
              <a:t>02/07/2022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DBABA-F0F5-AD78-5D52-4C85A07D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A3B40-DC2E-E6EF-59B9-2F4AA0B4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F13-BC51-469C-BDF7-7C9F8DE5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CD96-4542-22C5-9F68-903F2760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A246C-65CE-671C-9EFF-895AE9FA0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4401C-6389-54C3-B0ED-265B89595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857E8-A456-CBE9-7F54-E79D6550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69F-FC8E-49E8-B96B-BB6E6845FB4E}" type="datetimeFigureOut">
              <a:rPr lang="en-US" smtClean="0"/>
              <a:t>02/07/2022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C8A5A-86D7-1177-3F4F-2B5681F7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E51C1-9820-30CD-8062-8EAD30F3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F13-BC51-469C-BDF7-7C9F8DE5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C6904-255F-3CDC-87F9-ADB961DA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20094-5D03-E04D-FC88-27E0AAC3F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C8DCC-D188-9792-0226-F0A42051D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6169F-FC8E-49E8-B96B-BB6E6845FB4E}" type="datetimeFigureOut">
              <a:rPr lang="en-US" smtClean="0"/>
              <a:t>02/07/2022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017B1-2B6D-1ADE-68BE-8EA911ED8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934D-48AA-88B7-6E29-61B9E3E13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4FF13-BC51-469C-BDF7-7C9F8DE5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1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55E671-AF99-35DF-6068-8F6EBD9F08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0" t="16293" r="10050" b="16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F9E21-CADD-0973-A208-A3A3D48537FC}"/>
              </a:ext>
            </a:extLst>
          </p:cNvPr>
          <p:cNvSpPr txBox="1"/>
          <p:nvPr/>
        </p:nvSpPr>
        <p:spPr>
          <a:xfrm>
            <a:off x="4019550" y="2321004"/>
            <a:ext cx="4152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latin typeface="Zen Kurenaido" pitchFamily="2" charset="-128"/>
                <a:ea typeface="Zen Kurenaido" pitchFamily="2" charset="-128"/>
              </a:rPr>
              <a:t>NamSan</a:t>
            </a:r>
            <a:endParaRPr lang="en-US" sz="6600" b="1" dirty="0">
              <a:solidFill>
                <a:schemeClr val="bg1"/>
              </a:solidFill>
              <a:latin typeface="Zen Kurenaido" pitchFamily="2" charset="-128"/>
              <a:ea typeface="Zen Kurenaido" pitchFamily="2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E9604-8C09-132D-569A-FB66C9B72BDB}"/>
              </a:ext>
            </a:extLst>
          </p:cNvPr>
          <p:cNvSpPr txBox="1"/>
          <p:nvPr/>
        </p:nvSpPr>
        <p:spPr>
          <a:xfrm>
            <a:off x="1219200" y="3429000"/>
            <a:ext cx="9753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남산식당에 오신 것을 환영합니다</a:t>
            </a:r>
            <a:r>
              <a:rPr lang="en-US" altLang="ko-KR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ctr"/>
            <a:endParaRPr lang="en-US" sz="6600" b="1" dirty="0">
              <a:solidFill>
                <a:schemeClr val="bg1"/>
              </a:solidFill>
              <a:latin typeface="Zen Kurenaido" pitchFamily="2" charset="-128"/>
              <a:ea typeface="Zen Kurenaido" pitchFamily="2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912C61-26AF-A53D-6FF5-85BF0A2DC1B5}"/>
              </a:ext>
            </a:extLst>
          </p:cNvPr>
          <p:cNvSpPr/>
          <p:nvPr/>
        </p:nvSpPr>
        <p:spPr>
          <a:xfrm>
            <a:off x="4457988" y="5131167"/>
            <a:ext cx="1237673" cy="1237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5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7C7042-487F-38A8-8B68-9F8CFAEF73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E996EF-F05F-7F1F-B17B-3F383624B6E3}"/>
              </a:ext>
            </a:extLst>
          </p:cNvPr>
          <p:cNvSpPr/>
          <p:nvPr/>
        </p:nvSpPr>
        <p:spPr>
          <a:xfrm>
            <a:off x="829559" y="744718"/>
            <a:ext cx="2997724" cy="519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E7FB7-240D-3CDC-85A0-4E5B84470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6" t="15180" r="42560" b="33995"/>
          <a:stretch/>
        </p:blipFill>
        <p:spPr>
          <a:xfrm>
            <a:off x="707009" y="612743"/>
            <a:ext cx="2997725" cy="5194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517A4E-FB3F-4D4B-DD6D-09203A814B19}"/>
              </a:ext>
            </a:extLst>
          </p:cNvPr>
          <p:cNvSpPr txBox="1"/>
          <p:nvPr/>
        </p:nvSpPr>
        <p:spPr>
          <a:xfrm>
            <a:off x="5043341" y="2655830"/>
            <a:ext cx="4152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latin typeface="Zen Kurenaido" pitchFamily="2" charset="-128"/>
                <a:ea typeface="Zen Kurenaido" pitchFamily="2" charset="-128"/>
              </a:rPr>
              <a:t>NamSan</a:t>
            </a:r>
            <a:endParaRPr lang="en-US" sz="6600" b="1" dirty="0">
              <a:solidFill>
                <a:schemeClr val="bg1"/>
              </a:solidFill>
              <a:latin typeface="Zen Kurenaido" pitchFamily="2" charset="-128"/>
              <a:ea typeface="Zen Kurenaido" pitchFamily="2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B1EF2-0301-5AE3-AD3E-E0F415E0EDDC}"/>
              </a:ext>
            </a:extLst>
          </p:cNvPr>
          <p:cNvSpPr txBox="1"/>
          <p:nvPr/>
        </p:nvSpPr>
        <p:spPr>
          <a:xfrm>
            <a:off x="2438400" y="3815499"/>
            <a:ext cx="9753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남산식당에 오신 것을 환영합니다</a:t>
            </a:r>
            <a:r>
              <a:rPr lang="en-US" altLang="ko-KR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ctr"/>
            <a:endParaRPr lang="en-US" sz="6600" b="1" dirty="0">
              <a:solidFill>
                <a:schemeClr val="bg1"/>
              </a:solidFill>
              <a:latin typeface="Zen Kurenaido" pitchFamily="2" charset="-128"/>
              <a:ea typeface="Zen Kurenaido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144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680AC1-8591-92EE-1287-79F460766553}"/>
              </a:ext>
            </a:extLst>
          </p:cNvPr>
          <p:cNvSpPr/>
          <p:nvPr/>
        </p:nvSpPr>
        <p:spPr>
          <a:xfrm>
            <a:off x="0" y="0"/>
            <a:ext cx="7564582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3F6F2-27F5-B078-A666-85DD4B307CEE}"/>
              </a:ext>
            </a:extLst>
          </p:cNvPr>
          <p:cNvSpPr/>
          <p:nvPr/>
        </p:nvSpPr>
        <p:spPr>
          <a:xfrm>
            <a:off x="1327439" y="879048"/>
            <a:ext cx="1333500" cy="21259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B72038-0AA3-CA44-F583-D0F416975CEB}"/>
              </a:ext>
            </a:extLst>
          </p:cNvPr>
          <p:cNvSpPr/>
          <p:nvPr/>
        </p:nvSpPr>
        <p:spPr>
          <a:xfrm>
            <a:off x="2210666" y="499645"/>
            <a:ext cx="1333500" cy="21259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6327E-98EC-CDC3-46E9-2FA07E41A8CD}"/>
              </a:ext>
            </a:extLst>
          </p:cNvPr>
          <p:cNvSpPr txBox="1"/>
          <p:nvPr/>
        </p:nvSpPr>
        <p:spPr>
          <a:xfrm>
            <a:off x="1293668" y="758807"/>
            <a:ext cx="4152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Zen Kurenaido" pitchFamily="2" charset="-128"/>
                <a:ea typeface="Zen Kurenaido" pitchFamily="2" charset="-128"/>
              </a:rPr>
              <a:t>NAMSAN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04068-10A4-4D7B-8860-18A08AC2E3C9}"/>
              </a:ext>
            </a:extLst>
          </p:cNvPr>
          <p:cNvSpPr txBox="1"/>
          <p:nvPr/>
        </p:nvSpPr>
        <p:spPr>
          <a:xfrm>
            <a:off x="1740477" y="1856168"/>
            <a:ext cx="325928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남산식당에 오신 것을 환영합니다</a:t>
            </a:r>
            <a:r>
              <a:rPr lang="en-US" altLang="ko-KR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ctr"/>
            <a:endParaRPr lang="en-US" sz="5400" b="1" dirty="0">
              <a:solidFill>
                <a:schemeClr val="bg1"/>
              </a:solidFill>
              <a:latin typeface="Zen Kurenaido" pitchFamily="2" charset="-128"/>
              <a:ea typeface="Zen Kurenaido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6DC78A-2401-18F1-191C-5C8132921416}"/>
              </a:ext>
            </a:extLst>
          </p:cNvPr>
          <p:cNvSpPr/>
          <p:nvPr/>
        </p:nvSpPr>
        <p:spPr>
          <a:xfrm>
            <a:off x="-134216" y="0"/>
            <a:ext cx="85725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F4E01-D604-4792-4C2A-5A7602824B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2" t="16293" r="34987" b="16291"/>
          <a:stretch/>
        </p:blipFill>
        <p:spPr>
          <a:xfrm>
            <a:off x="7000874" y="0"/>
            <a:ext cx="5191125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457200" dist="38100" dir="10800000" algn="r" rotWithShape="0">
              <a:prstClr val="black">
                <a:alpha val="37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031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27DA3F-8828-2C6E-CC30-03E7826EAFE0}"/>
              </a:ext>
            </a:extLst>
          </p:cNvPr>
          <p:cNvSpPr/>
          <p:nvPr/>
        </p:nvSpPr>
        <p:spPr>
          <a:xfrm>
            <a:off x="0" y="1"/>
            <a:ext cx="12192000" cy="424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FED42-5CFC-F45E-D35C-CA100F0C3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3418"/>
            <a:ext cx="7620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C7386C-3F11-A6AC-0DF4-AF5DC2D615D9}"/>
              </a:ext>
            </a:extLst>
          </p:cNvPr>
          <p:cNvSpPr txBox="1"/>
          <p:nvPr/>
        </p:nvSpPr>
        <p:spPr>
          <a:xfrm>
            <a:off x="4019550" y="2875002"/>
            <a:ext cx="415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Zen Kurenaido" pitchFamily="2" charset="-128"/>
                <a:ea typeface="Zen Kurenaido" pitchFamily="2" charset="-128"/>
              </a:rPr>
              <a:t>NAMSAN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3A468-1CC2-AAA7-C7F5-0523819AD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20342" cy="802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6150C-C90F-0061-77E2-2F114264FB13}"/>
              </a:ext>
            </a:extLst>
          </p:cNvPr>
          <p:cNvSpPr txBox="1"/>
          <p:nvPr/>
        </p:nvSpPr>
        <p:spPr>
          <a:xfrm>
            <a:off x="5043341" y="2655830"/>
            <a:ext cx="4152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Zen Kurenaido" pitchFamily="2" charset="-128"/>
                <a:ea typeface="Zen Kurenaido" pitchFamily="2" charset="-128"/>
              </a:rPr>
              <a:t>NAMSAN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78161-0E9C-B2FF-87FB-10F0DA0AA19D}"/>
              </a:ext>
            </a:extLst>
          </p:cNvPr>
          <p:cNvSpPr txBox="1"/>
          <p:nvPr/>
        </p:nvSpPr>
        <p:spPr>
          <a:xfrm>
            <a:off x="2438400" y="3815499"/>
            <a:ext cx="9753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남산식당에 오신 것을 환영합니다</a:t>
            </a:r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algn="ctr"/>
            <a:endParaRPr lang="en-US" sz="6600" dirty="0">
              <a:solidFill>
                <a:schemeClr val="bg1"/>
              </a:solidFill>
              <a:latin typeface="Zen Kurenaido" pitchFamily="2" charset="-128"/>
              <a:ea typeface="Zen Kurenaido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95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Zen Kurenaido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 Nguyễn Đức Cảnh</dc:creator>
  <cp:lastModifiedBy>HS Nguyễn Đức Cảnh</cp:lastModifiedBy>
  <cp:revision>3</cp:revision>
  <dcterms:created xsi:type="dcterms:W3CDTF">2022-07-02T02:14:36Z</dcterms:created>
  <dcterms:modified xsi:type="dcterms:W3CDTF">2022-07-02T13:07:03Z</dcterms:modified>
</cp:coreProperties>
</file>