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7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9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EA24-4416-4B24-8A7F-188A1D6814B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2E9F-371E-4089-8616-1C5F1BAF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python.org/3/reference/simple_stmts.html#pa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3/library/functions.html#enumer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of Formal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1" y="990600"/>
            <a:ext cx="8130944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4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447800"/>
            <a:ext cx="84391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0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599"/>
            <a:ext cx="6400800" cy="41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085850"/>
            <a:ext cx="77533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5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52400"/>
            <a:ext cx="70294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6388"/>
            <a:ext cx="5334000" cy="34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1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538163"/>
            <a:ext cx="8401050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8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23988"/>
            <a:ext cx="73628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9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>
                <a:hlinkClick r:id="rId2"/>
              </a:rPr>
              <a:t>pass</a:t>
            </a:r>
            <a:r>
              <a:rPr lang="en-US" sz="2000" dirty="0"/>
              <a:t> statement does nothing. It can be used when a statement is required syntactically but the </a:t>
            </a:r>
            <a:r>
              <a:rPr lang="en-US" sz="2000" dirty="0" smtClean="0"/>
              <a:t>program </a:t>
            </a:r>
            <a:r>
              <a:rPr lang="en-US" sz="2000" dirty="0"/>
              <a:t>requires no action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pass statement is a </a:t>
            </a:r>
            <a:r>
              <a:rPr lang="en-US" sz="2000" dirty="0">
                <a:solidFill>
                  <a:srgbClr val="C00000"/>
                </a:solidFill>
              </a:rPr>
              <a:t>null operation </a:t>
            </a:r>
            <a:r>
              <a:rPr lang="en-US" sz="2000" dirty="0"/>
              <a:t>since </a:t>
            </a:r>
            <a:r>
              <a:rPr lang="en-US" sz="2000" dirty="0">
                <a:solidFill>
                  <a:srgbClr val="C00000"/>
                </a:solidFill>
              </a:rPr>
              <a:t>nothing happens </a:t>
            </a:r>
            <a:r>
              <a:rPr lang="en-US" sz="2000" dirty="0"/>
              <a:t>when it is executed. It is used in the cases where a statement is syntactically needed but we </a:t>
            </a:r>
            <a:r>
              <a:rPr lang="en-US" sz="2000" dirty="0" smtClean="0"/>
              <a:t>do not </a:t>
            </a:r>
            <a:r>
              <a:rPr lang="en-US" sz="2000" dirty="0"/>
              <a:t>want to use any </a:t>
            </a:r>
            <a:r>
              <a:rPr lang="en-US" sz="2000" dirty="0">
                <a:solidFill>
                  <a:srgbClr val="C00000"/>
                </a:solidFill>
              </a:rPr>
              <a:t>executable statement </a:t>
            </a:r>
            <a:r>
              <a:rPr lang="en-US" sz="2000" dirty="0"/>
              <a:t>at its place.</a:t>
            </a:r>
          </a:p>
          <a:p>
            <a:r>
              <a:rPr lang="en-US" sz="2000" dirty="0"/>
              <a:t>For example, it can be used while </a:t>
            </a:r>
            <a:r>
              <a:rPr lang="en-US" sz="2000" dirty="0">
                <a:solidFill>
                  <a:srgbClr val="C00000"/>
                </a:solidFill>
              </a:rPr>
              <a:t>overriding a parent class method </a:t>
            </a:r>
            <a:r>
              <a:rPr lang="en-US" sz="2000" dirty="0"/>
              <a:t>in the subclass but </a:t>
            </a:r>
            <a:r>
              <a:rPr lang="en-US" sz="2000" dirty="0">
                <a:solidFill>
                  <a:srgbClr val="C00000"/>
                </a:solidFill>
              </a:rPr>
              <a:t>don't</a:t>
            </a:r>
            <a:r>
              <a:rPr lang="en-US" sz="2000" dirty="0"/>
              <a:t> want to give its </a:t>
            </a:r>
            <a:r>
              <a:rPr lang="en-US" sz="2000" dirty="0">
                <a:solidFill>
                  <a:srgbClr val="C00000"/>
                </a:solidFill>
              </a:rPr>
              <a:t>specific implementation </a:t>
            </a:r>
            <a:r>
              <a:rPr lang="en-US" sz="2000" dirty="0"/>
              <a:t>in the subclass.</a:t>
            </a:r>
          </a:p>
          <a:p>
            <a:r>
              <a:rPr lang="en-US" sz="2000" dirty="0"/>
              <a:t>Pass is also used where the </a:t>
            </a:r>
            <a:r>
              <a:rPr lang="en-US" sz="2000" dirty="0">
                <a:solidFill>
                  <a:srgbClr val="C00000"/>
                </a:solidFill>
              </a:rPr>
              <a:t>code will be written </a:t>
            </a:r>
            <a:r>
              <a:rPr lang="en-US" sz="2000" dirty="0"/>
              <a:t>somewhere but </a:t>
            </a:r>
            <a:r>
              <a:rPr lang="en-US" sz="2000" dirty="0">
                <a:solidFill>
                  <a:srgbClr val="C00000"/>
                </a:solidFill>
              </a:rPr>
              <a:t>not yet </a:t>
            </a:r>
            <a:r>
              <a:rPr lang="en-US" sz="2000" dirty="0"/>
              <a:t>written in the program file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90900"/>
            <a:ext cx="77343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7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24000"/>
            <a:ext cx="4038600" cy="3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05" y="2667000"/>
            <a:ext cx="568304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14525"/>
            <a:ext cx="48958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2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looping through dictionaries, the key and corresponding value can be retrieved at the same time using the </a:t>
            </a:r>
            <a:r>
              <a:rPr lang="en-US" sz="2000" dirty="0" smtClean="0">
                <a:effectLst/>
              </a:rPr>
              <a:t>items()</a:t>
            </a:r>
            <a:r>
              <a:rPr lang="en-US" sz="2000" dirty="0"/>
              <a:t> method.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652975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48200"/>
            <a:ext cx="52863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4600" y="4648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write </a:t>
            </a:r>
            <a:r>
              <a:rPr lang="en-US" dirty="0" err="1" smtClean="0"/>
              <a:t>knights.values</a:t>
            </a:r>
            <a:r>
              <a:rPr lang="en-US" dirty="0" smtClean="0"/>
              <a:t>() if you want values of 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looping through a sequence, the position index and corresponding value can be retrieved at the same time using the </a:t>
            </a:r>
            <a:r>
              <a:rPr lang="en-US" sz="2000" dirty="0">
                <a:hlinkClick r:id="rId2" tooltip="enumerate"/>
              </a:rPr>
              <a:t>enumerate()</a:t>
            </a:r>
            <a:r>
              <a:rPr lang="en-US" sz="2000" dirty="0"/>
              <a:t> function.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6979"/>
            <a:ext cx="4724400" cy="192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81000"/>
            <a:ext cx="742286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199"/>
            <a:ext cx="4343400" cy="463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3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4586287" cy="454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6800"/>
            <a:ext cx="4191000" cy="477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9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35152"/>
            <a:ext cx="6019800" cy="56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0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</Words>
  <Application>Microsoft Office PowerPoint</Application>
  <PresentationFormat>On-screen Show (4:3)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Theory of Formal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Formal Languages</dc:title>
  <dc:creator>Windows User</dc:creator>
  <cp:lastModifiedBy>shehzad ali</cp:lastModifiedBy>
  <cp:revision>3</cp:revision>
  <dcterms:created xsi:type="dcterms:W3CDTF">2019-04-15T18:14:01Z</dcterms:created>
  <dcterms:modified xsi:type="dcterms:W3CDTF">2023-09-14T17:21:03Z</dcterms:modified>
</cp:coreProperties>
</file>