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4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8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CCD9-25DF-4336-BB50-3A43560DB9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0B22-2C22-42DC-BDF4-400EC5D0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1438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9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842963"/>
            <a:ext cx="76676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552574"/>
            <a:ext cx="7901278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5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1245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0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300163"/>
            <a:ext cx="6719887" cy="445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2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78295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4267200"/>
            <a:ext cx="53244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5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885824"/>
            <a:ext cx="8186952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1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81000"/>
            <a:ext cx="62769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14550"/>
            <a:ext cx="55911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2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04800"/>
            <a:ext cx="6248398" cy="615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938837" cy="478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208901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66198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071563"/>
            <a:ext cx="6367462" cy="48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6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55671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9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00113"/>
            <a:ext cx="6858000" cy="517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4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419975" cy="577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6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4" y="304800"/>
            <a:ext cx="7267575" cy="581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0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2" y="762000"/>
            <a:ext cx="8000999" cy="533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85439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6294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3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086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4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6485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1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700837" cy="535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3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49815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0102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642937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6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On-screen Show (4:3)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Python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Formal Languages</dc:title>
  <dc:creator>Windows User</dc:creator>
  <cp:lastModifiedBy>shehzad ali</cp:lastModifiedBy>
  <cp:revision>4</cp:revision>
  <dcterms:created xsi:type="dcterms:W3CDTF">2019-04-15T18:14:52Z</dcterms:created>
  <dcterms:modified xsi:type="dcterms:W3CDTF">2023-09-14T17:27:05Z</dcterms:modified>
</cp:coreProperties>
</file>